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ec756282174a75" /><Relationship Type="http://schemas.openxmlformats.org/officeDocument/2006/relationships/extended-properties" Target="/docProps/app.xml" Id="R338439ff59464004" /><Relationship Type="http://schemas.openxmlformats.org/officeDocument/2006/relationships/officeDocument" Target="/ppt/presentation.xml" Id="R94eaf9c0fbb640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8dccd5547448b1"/>
  </p:sldMasterIdLst>
  <p:notesMasterIdLst>
    <p:notesMasterId xmlns:r="http://schemas.openxmlformats.org/officeDocument/2006/relationships" r:id="R421f72c94f5c4fdb"/>
  </p:notesMasterIdLst>
  <p:sldIdLst>
    <p:sldId xmlns:r="http://schemas.openxmlformats.org/officeDocument/2006/relationships" id="256" r:id="R02b6e4ea2d4641ff"/>
    <p:sldId xmlns:r="http://schemas.openxmlformats.org/officeDocument/2006/relationships" id="257" r:id="R0fea3ecd8719450b"/>
    <p:sldId xmlns:r="http://schemas.openxmlformats.org/officeDocument/2006/relationships" id="258" r:id="Rd8f9700fd2084ff3"/>
    <p:sldId xmlns:r="http://schemas.openxmlformats.org/officeDocument/2006/relationships" id="259" r:id="R38a8bedcaa20461a"/>
    <p:sldId xmlns:r="http://schemas.openxmlformats.org/officeDocument/2006/relationships" id="260" r:id="Rcaac9251601e4a2c"/>
    <p:sldId xmlns:r="http://schemas.openxmlformats.org/officeDocument/2006/relationships" id="261" r:id="R7360ff1d6e3b4d74"/>
    <p:sldId xmlns:r="http://schemas.openxmlformats.org/officeDocument/2006/relationships" id="262" r:id="R6923744bb732445a"/>
    <p:sldId xmlns:r="http://schemas.openxmlformats.org/officeDocument/2006/relationships" id="263" r:id="R990e28876f2d4014"/>
    <p:sldId xmlns:r="http://schemas.openxmlformats.org/officeDocument/2006/relationships" id="264" r:id="R7c78da840775434f"/>
    <p:sldId xmlns:r="http://schemas.openxmlformats.org/officeDocument/2006/relationships" id="265" r:id="R4b3875d94b0d4e9b"/>
    <p:sldId xmlns:r="http://schemas.openxmlformats.org/officeDocument/2006/relationships" id="266" r:id="R0a3415254c184388"/>
    <p:sldId xmlns:r="http://schemas.openxmlformats.org/officeDocument/2006/relationships" id="267" r:id="Rc90eaa9fcca04f73"/>
    <p:sldId xmlns:r="http://schemas.openxmlformats.org/officeDocument/2006/relationships" id="268" r:id="R3e6705a3405c4769"/>
    <p:sldId xmlns:r="http://schemas.openxmlformats.org/officeDocument/2006/relationships" id="269" r:id="R1dc8b433b2ac418a"/>
    <p:sldId xmlns:r="http://schemas.openxmlformats.org/officeDocument/2006/relationships" id="270" r:id="R8499ee9352c241f9"/>
    <p:sldId xmlns:r="http://schemas.openxmlformats.org/officeDocument/2006/relationships" id="271" r:id="R8faf827640ba425c"/>
    <p:sldId xmlns:r="http://schemas.openxmlformats.org/officeDocument/2006/relationships" id="272" r:id="R2ede1022b5514685"/>
    <p:sldId xmlns:r="http://schemas.openxmlformats.org/officeDocument/2006/relationships" id="273" r:id="Rb709af1cd8ff47a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dc09b9688a4f25" /><Relationship Type="http://schemas.openxmlformats.org/officeDocument/2006/relationships/slideMaster" Target="/ppt/slideMasters/slideMaster1.xml" Id="Rea8dccd5547448b1" /><Relationship Type="http://schemas.openxmlformats.org/officeDocument/2006/relationships/notesMaster" Target="/ppt/notesMasters/notesMaster1.xml" Id="R421f72c94f5c4fdb" /><Relationship Type="http://schemas.openxmlformats.org/officeDocument/2006/relationships/presProps" Target="/ppt/presProps.xml" Id="R22619c2a86e54c29" /><Relationship Type="http://schemas.openxmlformats.org/officeDocument/2006/relationships/tableStyles" Target="/ppt/tableStyles.xml" Id="Ra015158d94d04a74" /><Relationship Type="http://schemas.openxmlformats.org/officeDocument/2006/relationships/slide" Target="/ppt/slides/slide1.xml" Id="R02b6e4ea2d4641ff" /><Relationship Type="http://schemas.openxmlformats.org/officeDocument/2006/relationships/slide" Target="/ppt/slides/slide2.xml" Id="R0fea3ecd8719450b" /><Relationship Type="http://schemas.openxmlformats.org/officeDocument/2006/relationships/slide" Target="/ppt/slides/slide3.xml" Id="Rd8f9700fd2084ff3" /><Relationship Type="http://schemas.openxmlformats.org/officeDocument/2006/relationships/slide" Target="/ppt/slides/slide4.xml" Id="R38a8bedcaa20461a" /><Relationship Type="http://schemas.openxmlformats.org/officeDocument/2006/relationships/slide" Target="/ppt/slides/slide5.xml" Id="Rcaac9251601e4a2c" /><Relationship Type="http://schemas.openxmlformats.org/officeDocument/2006/relationships/slide" Target="/ppt/slides/slide6.xml" Id="R7360ff1d6e3b4d74" /><Relationship Type="http://schemas.openxmlformats.org/officeDocument/2006/relationships/slide" Target="/ppt/slides/slide7.xml" Id="R6923744bb732445a" /><Relationship Type="http://schemas.openxmlformats.org/officeDocument/2006/relationships/slide" Target="/ppt/slides/slide8.xml" Id="R990e28876f2d4014" /><Relationship Type="http://schemas.openxmlformats.org/officeDocument/2006/relationships/slide" Target="/ppt/slides/slide9.xml" Id="R7c78da840775434f" /><Relationship Type="http://schemas.openxmlformats.org/officeDocument/2006/relationships/slide" Target="/ppt/slides/slide10.xml" Id="R4b3875d94b0d4e9b" /><Relationship Type="http://schemas.openxmlformats.org/officeDocument/2006/relationships/slide" Target="/ppt/slides/slide11.xml" Id="R0a3415254c184388" /><Relationship Type="http://schemas.openxmlformats.org/officeDocument/2006/relationships/slide" Target="/ppt/slides/slide12.xml" Id="Rc90eaa9fcca04f73" /><Relationship Type="http://schemas.openxmlformats.org/officeDocument/2006/relationships/slide" Target="/ppt/slides/slide13.xml" Id="R3e6705a3405c4769" /><Relationship Type="http://schemas.openxmlformats.org/officeDocument/2006/relationships/slide" Target="/ppt/slides/slide14.xml" Id="R1dc8b433b2ac418a" /><Relationship Type="http://schemas.openxmlformats.org/officeDocument/2006/relationships/slide" Target="/ppt/slides/slide15.xml" Id="R8499ee9352c241f9" /><Relationship Type="http://schemas.openxmlformats.org/officeDocument/2006/relationships/slide" Target="/ppt/slides/slide16.xml" Id="R8faf827640ba425c" /><Relationship Type="http://schemas.openxmlformats.org/officeDocument/2006/relationships/slide" Target="/ppt/slides/slide17.xml" Id="R2ede1022b5514685" /><Relationship Type="http://schemas.openxmlformats.org/officeDocument/2006/relationships/slide" Target="/ppt/slides/slide18.xml" Id="Rb709af1cd8ff47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a26e588dc941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3e5540b47140a2" /><Relationship Type="http://schemas.openxmlformats.org/officeDocument/2006/relationships/notesMaster" Target="/ppt/notesMasters/notesMaster1.xml" Id="Rb54877e20d2148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7ce20d544e43e0" /><Relationship Type="http://schemas.openxmlformats.org/officeDocument/2006/relationships/notesMaster" Target="/ppt/notesMasters/notesMaster1.xml" Id="Raf5559936e0a43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505766052194022" /><Relationship Type="http://schemas.openxmlformats.org/officeDocument/2006/relationships/notesMaster" Target="/ppt/notesMasters/notesMaster1.xml" Id="Re83f269d629d4c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1f891618d744d0" /><Relationship Type="http://schemas.openxmlformats.org/officeDocument/2006/relationships/notesMaster" Target="/ppt/notesMasters/notesMaster1.xml" Id="R2ce8407a1ee246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2950e158bf482d" /><Relationship Type="http://schemas.openxmlformats.org/officeDocument/2006/relationships/notesMaster" Target="/ppt/notesMasters/notesMaster1.xml" Id="R588ae2ca9ee644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149d55ef024f60" /><Relationship Type="http://schemas.openxmlformats.org/officeDocument/2006/relationships/notesMaster" Target="/ppt/notesMasters/notesMaster1.xml" Id="R5ecb5c04fa0143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d20c837f994abe" /><Relationship Type="http://schemas.openxmlformats.org/officeDocument/2006/relationships/notesMaster" Target="/ppt/notesMasters/notesMaster1.xml" Id="R32768346541441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4671d164484d84" /><Relationship Type="http://schemas.openxmlformats.org/officeDocument/2006/relationships/notesMaster" Target="/ppt/notesMasters/notesMaster1.xml" Id="R45f6e9f031fd413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4ab29c5d9b4372" /><Relationship Type="http://schemas.openxmlformats.org/officeDocument/2006/relationships/notesMaster" Target="/ppt/notesMasters/notesMaster1.xml" Id="R0fd70c3ccb8d45f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cf055e5ca34f09" /><Relationship Type="http://schemas.openxmlformats.org/officeDocument/2006/relationships/notesMaster" Target="/ppt/notesMasters/notesMaster1.xml" Id="R9371b5ab0d3c48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432565e42b48ee" /><Relationship Type="http://schemas.openxmlformats.org/officeDocument/2006/relationships/notesMaster" Target="/ppt/notesMasters/notesMaster1.xml" Id="Rd3b87027828b46b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9315a8cb3054669" /><Relationship Type="http://schemas.openxmlformats.org/officeDocument/2006/relationships/notesMaster" Target="/ppt/notesMasters/notesMaster1.xml" Id="Rf2c3c1c6bc3a472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a7a65fcccb74130" /><Relationship Type="http://schemas.openxmlformats.org/officeDocument/2006/relationships/notesMaster" Target="/ppt/notesMasters/notesMaster1.xml" Id="Rebb2657257434a7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d4dd8794a60405d" /><Relationship Type="http://schemas.openxmlformats.org/officeDocument/2006/relationships/notesMaster" Target="/ppt/notesMasters/notesMaster1.xml" Id="Rc543208f46524d4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5f799e4a14c48a3" /><Relationship Type="http://schemas.openxmlformats.org/officeDocument/2006/relationships/notesMaster" Target="/ppt/notesMasters/notesMaster1.xml" Id="Ra118ee148969427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b4b4b8553b448c0" /><Relationship Type="http://schemas.openxmlformats.org/officeDocument/2006/relationships/notesMaster" Target="/ppt/notesMasters/notesMaster1.xml" Id="R46674c43f8b1429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0fa66a667cc4459" /><Relationship Type="http://schemas.openxmlformats.org/officeDocument/2006/relationships/notesMaster" Target="/ppt/notesMasters/notesMaster1.xml" Id="R36cbc6fcb4d044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c2afcdcb9824702" /><Relationship Type="http://schemas.openxmlformats.org/officeDocument/2006/relationships/notesMaster" Target="/ppt/notesMasters/notesMaster1.xml" Id="Rb3a172bf64e544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Presentar la identidad del cliente con su activo principal. Sustituir Vetro y material óptico; conservar la fuerza de la apertura.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Expresar una sola idea estratégica en un mensaje breve y memorable.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Definir oferta, destinatario y diferencia demostrable. Cambiar las disciplinas por las de este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Utilizar el logotipo oficial. No reconstruir un logotipo del cliente con una fuente aproximada.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Demostrar el gesto propio de la marca, no copiar la refracción de Vetro.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Establecer familias, pesos y funciones con ejemplos reales de lenguaje.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Asignar roles y valores verificados a los colores de esta marca.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Construir una dirección fotográfica o visual con materiales autorizados y usos concretos.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Mostrar composiciones distintas de una misma campaña. Sustituir los proyectos de ejemplo.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Colocar una aplicación en un soporte físico pertinente. Sustituir imagen y arte por material del encargo.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Aplicar la marca al lugar donde se verá. No todos los clientes necesitan señalética.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Demostrar la identidad en una interfaz completa si ese soporte forma parte del encargo.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Resolver una tarea real en móvil; adaptar la retícula, no encoger la pantalla de escritorio.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Diseñar un documento que utilice el sistema del cliente; mantener el contenido nativo.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Explicar disparador, secuencia, objetivo y alternativa accesible si el encargo incluye movimiento.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Enumerar entregables pactados, formatos y responsables. No confundir muestra con alcance contratado.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Registrar qué decisión se necesita y quién la toma. Reemplazar el contenido de revisión.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PLANTILLA VETRO CON CASO DE EJEMPLO. Cerrar con un mensaje del cliente y datos de contacto verificados.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2f0cdc09fa47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200ba8aad64667" /><Relationship Type="http://schemas.openxmlformats.org/officeDocument/2006/relationships/slideLayout" Target="/ppt/slideLayouts/slideLayout1.xml" Id="Rc41a7eddd93b44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1a7eddd93b44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11d7410d1d4608" /><Relationship Type="http://schemas.openxmlformats.org/officeDocument/2006/relationships/image" Target="/ppt/media/image.jpeg" Id="R7e26d03e66d54adb" /><Relationship Type="http://schemas.openxmlformats.org/officeDocument/2006/relationships/notesSlide" Target="/ppt/notesSlides/notesSlide1.xml" Id="Rc4795344106e44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621cebfb874d2f" /><Relationship Type="http://schemas.openxmlformats.org/officeDocument/2006/relationships/notesSlide" Target="/ppt/notesSlides/notesSlide2.xml" Id="R4b1c8983664f46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0bc090da3453a" /><Relationship Type="http://schemas.openxmlformats.org/officeDocument/2006/relationships/notesSlide" Target="/ppt/notesSlides/notesSlide3.xml" Id="R8c470a04beb148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ad927a9ff4744" /><Relationship Type="http://schemas.openxmlformats.org/officeDocument/2006/relationships/notesSlide" Target="/ppt/notesSlides/notesSlide4.xml" Id="Rb8b869378f0d4f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1b3bb1f8e74ae0" /><Relationship Type="http://schemas.openxmlformats.org/officeDocument/2006/relationships/image" Target="/ppt/media/image2.jpeg" Id="R471698cfb92b49f5" /><Relationship Type="http://schemas.openxmlformats.org/officeDocument/2006/relationships/notesSlide" Target="/ppt/notesSlides/notesSlide5.xml" Id="R6e39da809d374f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d9914ed2d4b72" /><Relationship Type="http://schemas.openxmlformats.org/officeDocument/2006/relationships/notesSlide" Target="/ppt/notesSlides/notesSlide6.xml" Id="R1ec7eea96180481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cf4e4ab56c4b3a" /><Relationship Type="http://schemas.openxmlformats.org/officeDocument/2006/relationships/notesSlide" Target="/ppt/notesSlides/notesSlide7.xml" Id="Re5891d161ff14e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8bc05799e40e1" /><Relationship Type="http://schemas.openxmlformats.org/officeDocument/2006/relationships/image" Target="/ppt/media/image3.jpeg" Id="R822395e0f71140be" /><Relationship Type="http://schemas.openxmlformats.org/officeDocument/2006/relationships/image" Target="/ppt/media/image4.jpeg" Id="R23b9222eac0f420c" /><Relationship Type="http://schemas.openxmlformats.org/officeDocument/2006/relationships/image" Target="/ppt/media/image.bin" Id="Re808c3c4d35d485a" /><Relationship Type="http://schemas.openxmlformats.org/officeDocument/2006/relationships/image" Target="/ppt/media/image5.jpeg" Id="R77a865b8657f4139" /><Relationship Type="http://schemas.openxmlformats.org/officeDocument/2006/relationships/notesSlide" Target="/ppt/notesSlides/notesSlide8.xml" Id="Rd7b8d9c9def44c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0872bf02914df2" /><Relationship Type="http://schemas.openxmlformats.org/officeDocument/2006/relationships/image" Target="/ppt/media/image6.jpeg" Id="R21215fd5a8ed4930" /><Relationship Type="http://schemas.openxmlformats.org/officeDocument/2006/relationships/image" Target="/ppt/media/image7.jpeg" Id="Rba935614cad54678" /><Relationship Type="http://schemas.openxmlformats.org/officeDocument/2006/relationships/notesSlide" Target="/ppt/notesSlides/notesSlide9.xml" Id="R6da9db3111d54d6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31b8a94a148e3" /><Relationship Type="http://schemas.openxmlformats.org/officeDocument/2006/relationships/image" Target="/ppt/media/image8.jpeg" Id="R739076d588aa4b95" /><Relationship Type="http://schemas.openxmlformats.org/officeDocument/2006/relationships/notesSlide" Target="/ppt/notesSlides/notesSlide10.xml" Id="R717180121d94405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0c1b09af243bc" /><Relationship Type="http://schemas.openxmlformats.org/officeDocument/2006/relationships/image" Target="/ppt/media/image9.jpeg" Id="R3c96e11e4d8447ca" /><Relationship Type="http://schemas.openxmlformats.org/officeDocument/2006/relationships/notesSlide" Target="/ppt/notesSlides/notesSlide11.xml" Id="Rd96d8aa6c29c4a3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fadfadcc2426e" /><Relationship Type="http://schemas.openxmlformats.org/officeDocument/2006/relationships/image" Target="/ppt/media/image10.jpeg" Id="Rc6fc691014734d26" /><Relationship Type="http://schemas.openxmlformats.org/officeDocument/2006/relationships/notesSlide" Target="/ppt/notesSlides/notesSlide12.xml" Id="R6b034d1ab796438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e4f8d58cd40e8" /><Relationship Type="http://schemas.openxmlformats.org/officeDocument/2006/relationships/notesSlide" Target="/ppt/notesSlides/notesSlide13.xml" Id="Rcf461ee41df84f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e3ad68c0f44dd" /><Relationship Type="http://schemas.openxmlformats.org/officeDocument/2006/relationships/notesSlide" Target="/ppt/notesSlides/notesSlide14.xml" Id="R89428305bb6a4e5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bd200f10a441a" /><Relationship Type="http://schemas.openxmlformats.org/officeDocument/2006/relationships/notesSlide" Target="/ppt/notesSlides/notesSlide15.xml" Id="Rbb1be251afd049f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c1507e151746cb" /><Relationship Type="http://schemas.openxmlformats.org/officeDocument/2006/relationships/notesSlide" Target="/ppt/notesSlides/notesSlide16.xml" Id="Re4e71f27942a4f7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586106dd44f90" /><Relationship Type="http://schemas.openxmlformats.org/officeDocument/2006/relationships/notesSlide" Target="/ppt/notesSlides/notesSlide17.xml" Id="R6fa8577065a3469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f3759d3a943ce" /><Relationship Type="http://schemas.openxmlformats.org/officeDocument/2006/relationships/image" Target="/ppt/media/image11.jpeg" Id="R268aed89000a4824" /><Relationship Type="http://schemas.openxmlformats.org/officeDocument/2006/relationships/notesSlide" Target="/ppt/notesSlides/notesSlide18.xml" Id="Rca8aaf64536447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26d03e66d54ad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66347-27F6-45BB-A865-93D24CB4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Vetro — Propuesta de identidad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8C74B-20B5-489F-9CA2-2CA8721B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62250"/>
            <a:ext cx="1947672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37BA4-2E51-4559-A6A1-4F46828E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62250"/>
            <a:ext cx="163449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68AC8-0F82-497C-846C-B0006BD9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2548" y="2762250"/>
            <a:ext cx="128016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D46581-3162-4C01-99AB-DC3A5229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6676" y="2762250"/>
            <a:ext cx="122301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C8B2E8-74C9-4C62-A147-CCA9CEBB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3654" y="2762250"/>
            <a:ext cx="1664208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26691-B037-4CAB-8276-FE0ABA65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9554" y="4636770"/>
            <a:ext cx="354330" cy="3543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380B82-22E2-4101-9D0B-769DCCE7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706" y="4636770"/>
            <a:ext cx="354330" cy="3543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D86A57-7CE5-43D3-9683-8F44D0012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6130" y="4636770"/>
            <a:ext cx="354330" cy="3543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306D35-EA98-4CD3-A212-C682C714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514975"/>
            <a:ext cx="7239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 forma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F8106C-A48F-4671-A315-E9881F238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267450"/>
            <a:ext cx="7239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ver.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9AF11F-7F9E-4C5D-9412-2EF49ECE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8020050"/>
            <a:ext cx="7143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Septiembre 2026 · Dirección en revisión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64C3A3-E2F4-4C8F-9A09-71CD4C83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4371006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2CA8C-2127-465E-B897-9333F5FE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La idea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0D77A-45D0-4E9B-A579-5BB53D41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001750" cy="2430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4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 forma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13090C-A3E3-4B34-BD02-4DA254B1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4001750" cy="2906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9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169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de ver.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8DE46-40C6-435F-8984-0D9CC460A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86575"/>
            <a:ext cx="13144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Una identidad que cambia la mirada.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B5511-3A34-4FD0-A3EA-CFE1C9E6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05675"/>
            <a:ext cx="13144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la marca a la pantalla. De la pantalla al espacio.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09A3EC-D42B-4136-9ABD-802CC47F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Vetro · Propuesta de identidad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42DE6-340F-47DA-9A9E-CFE40CA0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9A3F2B-DBAE-4CCF-8082-0FA0A63D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1665995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EBC64B-65CE-4638-9EDF-7A352824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estudio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F73737-64CB-4FA7-A542-F8EFEDAA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3620750" cy="1260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7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Damos a las ideas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E3CAB-E5AD-418A-A9E8-FD99572A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13620750" cy="1260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7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presencia propia.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F2B6D8-8A8D-4025-8B55-9A00A26C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4448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399F72-5683-420E-A49D-C02490AE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4524375" cy="63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6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Identidad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65C4E-5D3F-4DD1-8DA4-6618CB8CE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48400"/>
            <a:ext cx="4533900" cy="334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9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Lo que te hace reconocible.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F6637-6B16-4F5B-8E45-C7E91A20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048250"/>
            <a:ext cx="4448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FF0F8-740F-4928-8EB0-0A3CEDC5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372100"/>
            <a:ext cx="4524375" cy="63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6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Digital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FAD55F-EC6B-478E-B2A6-163E0E5E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6248400"/>
            <a:ext cx="4533900" cy="334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9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Lo que permite hacer tu marca.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AE3C3-5BE9-4195-83E7-8B79B170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048250"/>
            <a:ext cx="4448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DBCA02-F8AB-4042-A79D-645CC89A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372100"/>
            <a:ext cx="4524375" cy="63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6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Espacio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A60509-A56D-415A-BB00-75EA8C83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6248400"/>
            <a:ext cx="4533900" cy="334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9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Lo que se siente al entrar.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43386-0D65-4106-BE6D-C158838D3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Branding, webs, plataformas y diseño espacial. Un criterio compartido.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6290CE-DD2B-4C7E-A90F-37941140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F1E753-BBEC-44BB-80A1-35DDDFBF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7076237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35C573-2A8F-4057-B095-C8E8C95F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firma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1AB341-927B-49C5-938B-C857FC55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247900"/>
            <a:ext cx="3716845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8F03E-A74B-466A-B1CE-09112F9C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8376" y="2247900"/>
            <a:ext cx="3119152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FD157-5C6A-44B1-B346-908F4402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933" y="2247900"/>
            <a:ext cx="2442972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4ADE4-91DA-4B78-AABE-7E3A4072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3311" y="2247900"/>
            <a:ext cx="2333911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9DF88D-0FB0-4E31-8357-97E03888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627" y="2247900"/>
            <a:ext cx="3175825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F35B0B-0456-4C40-9424-208ACC32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63981" y="5825109"/>
            <a:ext cx="676180" cy="6761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7D9EC3-621B-487B-8B5E-EC52A6DB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Geist 900 · Espaciado original · Punto circular independiente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E778BF-9C20-4BA2-85C2-05A41AD9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ACDDCC-41CC-4D88-A603-0891DA60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20876806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1698cfb92b49f5"/>
          <a:srcRect xmlns:a="http://schemas.openxmlformats.org/drawingml/2006/main" l="20297" t="0" r="202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04875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600425-5687-4094-BD4C-0936AEAB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0"/>
            <a:ext cx="619125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4F3CC-1327-4B4D-AD2F-2602429C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181100"/>
            <a:ext cx="50482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pequeña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14887-AE04-4B4F-BD89-085B94BFD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14525"/>
            <a:ext cx="5048250" cy="1067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2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62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diferencia.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CC8BD2-E1E2-46EE-93C4-F26DDECE9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3619500"/>
            <a:ext cx="1657350" cy="1657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99E06-0086-4609-B6B0-900667F7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3619500"/>
            <a:ext cx="1657350" cy="1657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12372F-0BAA-4F9B-97AB-491AA9A5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3619500"/>
            <a:ext cx="1657350" cy="1657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47529A-BC28-4588-8AA4-72ABB71F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296025"/>
            <a:ext cx="52006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color aparece al cambiar de vista.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75EBB9-4300-4154-B5F0-A5FFF2D49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715125"/>
            <a:ext cx="52006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 borde, una luz, una respuesta.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29589D-67CE-4B06-B14F-80C109D0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7134225"/>
            <a:ext cx="52006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En lectura pequeña, punto sólido.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7322FE-8E74-4630-830A-54BC4893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8010525"/>
            <a:ext cx="52768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Detalle ampliado del punto, no un segundo logotipo.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AA2B0-E41A-47AE-9E71-5AB49753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7254736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57C560-0FEB-4C24-A4B0-7D011793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Tipografía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524D67-CE2B-4BED-B0CB-02C2FF47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7275"/>
            <a:ext cx="10382250" cy="31375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3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83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Geist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58567A-5766-4C21-81B2-294F474B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3952875"/>
            <a:ext cx="11049000" cy="1054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61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Aa Bb Cc 0123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102E9-B0F3-4337-A6C1-BF34415D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276475"/>
            <a:ext cx="4667250" cy="137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0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80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claridad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C96D8B-6E23-40C8-97F0-7BF28E09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29A3C6-35B4-47A6-8D9D-FBDFAC08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447675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Geist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6AE16-68CA-46B1-B079-7992EB14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19875"/>
            <a:ext cx="447675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voz principal.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F064B5-517E-4D27-AD82-9BD00B9A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6162675"/>
            <a:ext cx="4762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Instrument Serif Italic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8B795-3DBE-4608-BD24-24F4792D3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6619875"/>
            <a:ext cx="4762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acento humano.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748C55-BE9A-451E-BD67-7AB6A8DB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62675"/>
            <a:ext cx="386715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Geist Mono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678175-A397-42C5-8A80-43D039F9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619875"/>
            <a:ext cx="386715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Solo datos.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B87984-765D-4080-B017-002CA431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Se mantienen las familias de Vetro.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A7B91F-3467-4084-A5F7-7C33894E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06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252453-D365-4ED2-A28F-CC314CF70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6197526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D38AF-5C44-4836-8ADD-DE4766A8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584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60B4C-5789-43B7-AAF5-A502AA7A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0"/>
            <a:ext cx="51816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4A126A-04C2-4729-945A-992371C7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286250"/>
            <a:ext cx="51816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BB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3E6D7-0C8E-45ED-B565-1FFD491B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Color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126D0-D267-49D1-A87C-45E2EDA6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8858250" cy="2147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5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5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Tinta.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747937-897B-4C21-B8E9-F73E88E7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96125"/>
            <a:ext cx="3333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#131413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B78AB-623C-40C4-B4DB-93070F44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895975"/>
            <a:ext cx="8572500" cy="475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7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El trabajo pone el color.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0C1F04-9598-4BB4-8545-53F72EE2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6372225"/>
            <a:ext cx="8572500" cy="475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7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Vetro le da el espacio.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7607C-6847-4740-9D60-0D41450F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762000"/>
            <a:ext cx="4305300" cy="9386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4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Papel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E4E87-D9ED-41BF-AB5C-524948BE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3543300"/>
            <a:ext cx="38100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#F2F1EC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2F7095-E5EB-473E-9A48-44F8973E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829175"/>
            <a:ext cx="436245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8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Aluminio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DE2423-3234-4A75-8CF2-1B2CBCF5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7715250"/>
            <a:ext cx="38100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#B7BBB7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E6E65A-274B-49F6-9B0C-D6ED9C36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9348675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395e0f71140b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620000" cy="42862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b9222eac0f420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0"/>
            <a:ext cx="7620000" cy="4286250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8c3c4d35d485a"/>
          <a:srcRect xmlns:a="http://schemas.openxmlformats.org/drawingml/2006/main" l="0" t="12500" r="0" b="12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4286250"/>
            <a:ext cx="7620000" cy="4286250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a865b8657f4139"/>
          <a:srcRect xmlns:a="http://schemas.openxmlformats.org/drawingml/2006/main" l="0" t="31250" r="0" b="312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4286250"/>
            <a:ext cx="7620000" cy="4286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1C8DC1-615F-4F1E-9C4C-72E057D5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333750"/>
            <a:ext cx="390525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2F8478-0E2D-4B23-9127-874807FA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686175"/>
            <a:ext cx="3352800" cy="527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0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Material.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CFFB7-2524-49D8-9344-FD1D514A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238625"/>
            <a:ext cx="3352800" cy="527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0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Luz. Presencia.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EA92F-DFAE-40BB-BD91-B6076227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210550"/>
            <a:ext cx="15240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777A69-0560-473B-9206-3E0CC5B7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286750"/>
            <a:ext cx="141922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Cristal y papelería: conceptos IA. Hotel: visualización. Arodes: imagen del artista.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877B8-36A0-4FD1-BDC4-A156AACD5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6115579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DBDCD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FB381E6-6385-4643-9D39-E8E26658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28650"/>
            <a:ext cx="455295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1FA50D-405D-4DCB-B6B7-BB16154E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85825"/>
            <a:ext cx="470725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34A004-FE3E-4B60-B247-451B89D7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901" y="885825"/>
            <a:ext cx="39500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3F3D97-49BD-44E8-B955-F6AF98EB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3028" y="885825"/>
            <a:ext cx="30937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1C3F6-A0F7-4993-BA77-4151F5E6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0526" y="885825"/>
            <a:ext cx="295561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C2413A-A1EE-47E2-9684-1A7133D5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4212" y="885825"/>
            <a:ext cx="402146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62E1C-D25B-48E1-8397-6C504AC2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2106" y="1338834"/>
            <a:ext cx="85630" cy="856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26646-8BF9-433F-926E-3C277764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019550" cy="137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0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80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50B37-386D-46ED-B949-E1225FB4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24275"/>
            <a:ext cx="4019550" cy="137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0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80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forma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30A599-68AE-4F8D-A868-3288C4DD3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972050"/>
            <a:ext cx="4038600" cy="1478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625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8625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de ver.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FF2888-8D56-4C4A-A0F0-E84AB0CA5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7324725"/>
            <a:ext cx="385762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2B5E56-16A3-4C4C-8FC2-9C378BCB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28650"/>
            <a:ext cx="455295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02F66E-E7D4-45DA-B9C9-30BFE13D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885825"/>
            <a:ext cx="470725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833108-3F30-4612-95C5-DBEBA354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126" y="885825"/>
            <a:ext cx="39500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C05445-F339-4840-B63C-9B070F2E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1253" y="885825"/>
            <a:ext cx="30937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440094-6503-4BE9-B756-578A351F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8751" y="885825"/>
            <a:ext cx="295561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33845D-5622-4D1C-B621-C4BE35EE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2437" y="885825"/>
            <a:ext cx="402146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0A9BE-2386-4D7C-A69B-C83CE6284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0331" y="1338834"/>
            <a:ext cx="85630" cy="856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33BF03-B7C4-4A34-8489-D58FCB2A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05000"/>
            <a:ext cx="4000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75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Entrar.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215fd5a8ed4930"/>
          <a:srcRect xmlns:a="http://schemas.openxmlformats.org/drawingml/2006/main" l="13532" t="0" r="135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29275" y="3305175"/>
            <a:ext cx="3962400" cy="3057525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81A788-90C1-41CA-9E35-9B30AEF6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743700"/>
            <a:ext cx="4029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Todo empieza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0BC632-30E2-4543-8FC4-E5446854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7124700"/>
            <a:ext cx="4029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con una mirada.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F63BFA-F726-4EBE-9CF9-C5AC8033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628650"/>
            <a:ext cx="455295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35614cad54678"/>
          <a:srcRect xmlns:a="http://schemas.openxmlformats.org/drawingml/2006/main" l="2829" t="0" r="28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44125" y="628650"/>
            <a:ext cx="4552950" cy="723900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DB341D-AEA5-4CD3-AA19-0CFDD631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6191250"/>
            <a:ext cx="455295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32A07B-BF8D-4CB8-A5A0-7E399C9E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6496050"/>
            <a:ext cx="39433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Arodes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24F65C-635C-49B3-BEC4-B0713856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025" y="7277100"/>
            <a:ext cx="376237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Una sala para escuchar.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62FB982-3432-4A73-BC3E-1880F17D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8001000"/>
            <a:ext cx="45529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Vetro · Concepto web independiente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49576B-EF8E-4BD3-A3FA-1BB8A008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7909141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9076d588aa4b9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F01B92-2A06-408C-8CC5-43D78157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590675"/>
            <a:ext cx="998220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B6266F-C640-45B0-9D62-258AF16D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8129" y="1590675"/>
            <a:ext cx="837724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964279-223E-4E7D-9C63-12D93EA6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4636" y="1590675"/>
            <a:ext cx="656082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BD580-0624-44F4-AA23-EBE71955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9502" y="1590675"/>
            <a:ext cx="626745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F36D4-64B2-4BE7-A966-ABB4F0B8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5030" y="1590675"/>
            <a:ext cx="852868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5AC543-3872-478E-96DF-8F6BC386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5261" y="2551367"/>
            <a:ext cx="181594" cy="18159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1B50D5-1DEF-4EE8-B17F-8E091DF2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790950"/>
            <a:ext cx="5334000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Tu marca,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F2952C-747C-49FD-A5CD-DFD13253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533900"/>
            <a:ext cx="5334000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desde 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4F2E3-8760-4F32-A138-938AF463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276850"/>
            <a:ext cx="5334000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primer detalle.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CC600-5137-4136-8CC8-B3E4B8886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667500"/>
            <a:ext cx="50482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Marca · Digital · Espacio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9FB83D-E4D2-4668-B7B6-164B580E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91050"/>
            <a:ext cx="1136142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3838EA-51E8-4C30-B0BC-FF45FF9A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8790" y="4591050"/>
            <a:ext cx="95345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165195-3D00-4FB3-8AD4-64E0275F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891" y="4591050"/>
            <a:ext cx="74676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78AA47-1A19-4995-BFB7-45952F2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0299" y="4591050"/>
            <a:ext cx="71342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61EEE0-DD76-45FA-9AEC-51953936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369" y="4591050"/>
            <a:ext cx="970788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16CDE0-2150-4A22-A622-B11D1DFA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22480" y="5684520"/>
            <a:ext cx="206693" cy="20669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29D49A-A35B-48B0-9CEF-3895E33E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6315075"/>
            <a:ext cx="40005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C6E2B5-4DA7-4E04-A841-806FC772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818731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6e11e4d8447c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CE153-940A-41A2-B6DF-B6BC72FE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628900"/>
            <a:ext cx="2093785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E003E-0817-44E5-AD86-2BB7934A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051" y="2628900"/>
            <a:ext cx="1757077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EE0CC-7A43-4549-871F-AE4FB2C0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9893" y="2628900"/>
            <a:ext cx="1376172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C656D-AA5D-43DE-A750-48B72DE4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831" y="2628900"/>
            <a:ext cx="1314736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DE5F9-D4F5-434A-828C-8547D6D9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0332" y="2628900"/>
            <a:ext cx="1788985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F3529C-7211-424C-84B6-52436521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956" y="4644009"/>
            <a:ext cx="380905" cy="3809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3C560-64F3-4F06-9A6B-72C4A859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5610225"/>
            <a:ext cx="67627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Todo empieza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CA3EC3-0825-4771-BB0C-70111EA7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6353175"/>
            <a:ext cx="67627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al entrar.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8FC3FE-9AFA-4B60-BE35-342A6FC6E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8096250"/>
            <a:ext cx="112395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Propuesta de señalética sobre un entorno conceptual.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6B284D-2F08-435D-AFF9-620B935F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64600564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c691014734d2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377D0B-7700-4E00-A971-6863885F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19100"/>
            <a:ext cx="142875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238398-44D4-4E7C-8578-DBF98BF0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4825"/>
            <a:ext cx="519398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F059B3-EDDB-4283-8D95-49EE6FC16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073" y="504825"/>
            <a:ext cx="435864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13A0DF-00AB-4295-97D7-06C3E538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1662" y="504825"/>
            <a:ext cx="34137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BF76A3-7F9D-429A-B240-A7FEEB02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4763" y="504825"/>
            <a:ext cx="32613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D55869-53BD-4735-9ACA-BF37EA89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2623" y="504825"/>
            <a:ext cx="443770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B4782-9E57-4F54-B76A-31F176E5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8598" y="100469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FFB978-EC26-42B2-AE38-452558D3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704850"/>
            <a:ext cx="1905000" cy="2957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7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Proyectos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3EF11-AD45-4A3F-A162-DA153D82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704850"/>
            <a:ext cx="2095500" cy="2957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7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estudio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F985F0-DF57-4D68-A715-238BC178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19300"/>
            <a:ext cx="10858500" cy="1697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9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99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 forma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8F93F6-A83C-4E40-AB74-93E04DAB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48050"/>
            <a:ext cx="10858500" cy="1697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9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99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ver.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017DE8-3923-4884-8340-E356D7E8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96025"/>
            <a:ext cx="350520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D2CE4F-7DE8-484D-A033-4E9FA760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6486525"/>
            <a:ext cx="297180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Entrar al estudio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14CB12-CA55-4D98-B045-EBF02D31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6810375"/>
            <a:ext cx="6057900" cy="437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5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Branding, experiencias digitales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7F8095-77A2-4338-BDD6-234D7AB8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7277100"/>
            <a:ext cx="6057900" cy="437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5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y espacios que cuentan algo.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167835-BEA7-44E1-9A48-E0789482B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8048625"/>
            <a:ext cx="13239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Aplicación conceptual de identidad. No sustituye todavía la web publicada.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E67A8A-C2FE-4B01-8790-CFEA7EA0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79917633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FEC686D-44F7-4B09-A280-DB775CC45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Interfaz móvil · Dirección visual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F2AF08-2D0F-4310-A7BC-E5F9B8E2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4438650" cy="624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63807E-EC2F-43B1-BD36-50F15360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304925"/>
            <a:ext cx="4438650" cy="624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AB37AC-15DB-4F91-9A7E-688F4643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1304925"/>
            <a:ext cx="4438650" cy="624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02851-EBCA-481D-835E-F1AD2550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562100"/>
            <a:ext cx="42195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08440-0A17-4725-8B3D-44BFB803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309" y="1562100"/>
            <a:ext cx="354140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1BC598-CF59-4C72-88AE-011C70EC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0975" y="1562100"/>
            <a:ext cx="277368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E9386-74C5-4267-974A-BD4D5BCB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2869" y="1562100"/>
            <a:ext cx="264985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AD7E0E-D830-44B1-A5FA-802E4C51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381" y="1562100"/>
            <a:ext cx="36061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98AFE2-1A92-4910-97CD-C77440E5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2289" y="1968246"/>
            <a:ext cx="76772" cy="76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918265-C6D8-413B-8652-3D364094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19375"/>
            <a:ext cx="3810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Tu próxima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F9ECC1-32A1-4D71-83CD-0DF9314B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90900"/>
            <a:ext cx="3810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idea.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6962F-E312-4943-8905-A5CE02B4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38700"/>
            <a:ext cx="360997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marca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95914C-FD38-45CB-9F9E-60053FBA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95925"/>
            <a:ext cx="360997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web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0CA65F-22B8-4232-8E2F-7F14A291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153150"/>
            <a:ext cx="360997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plataforma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8279C4-934D-4BA2-92F4-B77E5F21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7086600"/>
            <a:ext cx="38671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Elige por dónde empezamos.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D74276-49C9-4214-86AE-6DB35E80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1562100"/>
            <a:ext cx="42195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50C758-3386-4C56-A6D8-F7D1A693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959" y="1562100"/>
            <a:ext cx="354140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58BAB1-C50C-4718-BA6E-C0174A634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0625" y="1562100"/>
            <a:ext cx="277368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AE88DC-C845-4262-97BC-0736C270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2519" y="1562100"/>
            <a:ext cx="264985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E9D099-191F-4DE1-88C7-F97BA24F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2031" y="1562100"/>
            <a:ext cx="36061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2B48FB-99D3-45CA-B404-2A23DBDC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1939" y="1968246"/>
            <a:ext cx="76772" cy="76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7BEBF4-101E-469D-A032-08091620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2619375"/>
            <a:ext cx="3810000" cy="810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7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7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¿Qué tiene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BE038F-6358-496D-8D0A-F9FB4179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371850"/>
            <a:ext cx="3810000" cy="810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7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7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que hacer?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ADF60B-1651-4E64-B512-42BAF8DB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772025"/>
            <a:ext cx="385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9525">
            <a:solidFill>
              <a:srgbClr val="73756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EA5B5D-06E9-4416-8869-D44866D8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895850"/>
            <a:ext cx="347662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Vender online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B26995-948F-447F-B2BB-EE0C270E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476875"/>
            <a:ext cx="385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51041C-3E59-407A-83F8-30D5103D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600700"/>
            <a:ext cx="347662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Recibir solicitudes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13C7BD-80A8-4397-9C71-ACCC3AA3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6181725"/>
            <a:ext cx="385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9525">
            <a:solidFill>
              <a:srgbClr val="73756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7025E61-F82E-4D4B-837C-B4BE753D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6305550"/>
            <a:ext cx="347662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Mostrar mi trabajo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3DB3042-C912-484E-9BE1-595D921D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1562100"/>
            <a:ext cx="42195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F968091-5712-401B-B3DE-A9D5E7A6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1609" y="1562100"/>
            <a:ext cx="354140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04ED240-CD04-4F4B-9470-6C5CB52C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0275" y="1562100"/>
            <a:ext cx="277368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60AF9EC-C881-46C0-89C1-37EA6E0F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2169" y="1562100"/>
            <a:ext cx="264985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AD99FAC-7E8B-4F24-91F9-117FEFBB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1681" y="1562100"/>
            <a:ext cx="36061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0D2D873-E6D1-40AB-B5B0-F70C6132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51589" y="1968246"/>
            <a:ext cx="76772" cy="76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A3A6D9F-532D-4BBF-B817-3CC47BCF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2619375"/>
            <a:ext cx="3829050" cy="74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Ya tenemos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3936775-9B03-436B-A454-25CC139C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3333750"/>
            <a:ext cx="3829050" cy="74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 comienzo.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CE766D0-3F7E-4BBE-AAAA-FAA70183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791075"/>
            <a:ext cx="3619500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1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Tu idea, resumida.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E567775-BBB0-454E-9E85-C5FCFEC42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5238750"/>
            <a:ext cx="3619500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1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Revisa y envíanosla.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9870E50-DAD3-4F67-9784-76237811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6362700"/>
            <a:ext cx="38195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6AC7DD4-CFF0-4DAE-8ED5-624442AF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6553200"/>
            <a:ext cx="3419475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Revisar mi proyecto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E42A06D-773F-414D-9B9E-6D628A29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Pocas preguntas por pantalla. Selección antes que escritura. Textos con contraste.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AC68FB-1F39-4C08-BBC3-CC6DF2CE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13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2519898-DD82-47BD-9E37-430D6E68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3165818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C6F17A-8A2F-4F50-AE1B-92032A65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6275"/>
            <a:ext cx="6781800" cy="720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922450-DE59-4E6E-A580-EF5BC90E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981075"/>
            <a:ext cx="519398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27A990-B8A4-47E1-BBB8-D8331A541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1723" y="981075"/>
            <a:ext cx="435864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4C16FC-96D2-4E50-B19E-543D55E2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312" y="981075"/>
            <a:ext cx="34137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C3CA5-57A3-4C42-A9B4-452503B0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2413" y="981075"/>
            <a:ext cx="32613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6742D1-D2A1-4F84-9E07-64EA74C8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0273" y="981075"/>
            <a:ext cx="443770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A5164-418C-4DC8-A6D9-BBA62D85C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6494" y="148094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B56D7-E044-4B6C-ACD7-0E144E0E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6002" y="148094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FDB8C-9305-4EDA-BD8C-DF8389B6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6248" y="148094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287F4A-E00A-49CE-9968-2CFC0D5A1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886075"/>
            <a:ext cx="5953125" cy="1054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61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Tu marca,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D5D281-1798-45C2-8AA7-C71F45E2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905250"/>
            <a:ext cx="5953125" cy="1054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61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desde dentro.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251B2-2F62-4002-8528-AE33BE8F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819900"/>
            <a:ext cx="538162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Propuesta de identidad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418FB5-37C6-4897-9443-CF317A0D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239000"/>
            <a:ext cx="538162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Cliente · Mes y año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6C0C07-5735-40D8-8945-BBBDFFE5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676275"/>
            <a:ext cx="6858000" cy="720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51F994-3A3E-4932-90CA-97282A93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981075"/>
            <a:ext cx="397669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D8154B-EDEE-4189-95E3-5F082240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71" y="981075"/>
            <a:ext cx="333756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6D54C9-CDA8-4D26-BD94-82DEE4AB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2653" y="981075"/>
            <a:ext cx="261366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98172D-B6DD-4851-BCA3-8ECCE9319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1746" y="981075"/>
            <a:ext cx="249650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BD547B-2679-4E9C-AE81-81BD1980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123" y="981075"/>
            <a:ext cx="339757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4AC756-3193-424C-8954-BAC3D95C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9943" y="1363790"/>
            <a:ext cx="72342" cy="723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38F894-8325-4E0F-991C-6E2CD6A1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286000"/>
            <a:ext cx="6000750" cy="8615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dirección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5C4CCA-3C70-45E8-9A85-777C3512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143250"/>
            <a:ext cx="6000750" cy="1234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2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72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compartida.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0F7287-06D3-4ABB-9F5F-87EEC3AE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5000625"/>
            <a:ext cx="58197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idea que organiza la marca.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A67525-2E46-468B-86F9-6CBEAD72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5610225"/>
            <a:ext cx="58197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Las decisiones que la hacen propia.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3ADCC1-CA6B-4ED6-9779-E54E5820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6219825"/>
            <a:ext cx="58197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Las piezas que permiten verla.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963787-8E8D-4AB6-A751-6E1A01BA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7200900"/>
            <a:ext cx="58102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Estrategia · Identidad · Aplicaciones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C9EA31-576D-4EBC-82F0-EEBB9CD7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formato del estudio se adapta a la identidad de cada cliente.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DA9ED3-4BCE-4564-8E2C-B8A3796D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14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36C6BB-A617-4E47-8B3E-FDDC3D8D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20287572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FE353F3-AA9C-4579-BA8E-91431C54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Movimiento de marca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180C2-811C-438B-9D1B-C5547CF05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4438650" cy="411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2522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2C2667-8B99-40C3-AB56-1D265941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1657350"/>
            <a:ext cx="4438650" cy="411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252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86C3A-268E-4298-B0B4-6641B1B5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1657350"/>
            <a:ext cx="4438650" cy="411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A9E12A-6DFF-496A-B163-8A0CEDF93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248025"/>
            <a:ext cx="973836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9B6548-9F0A-4C8F-85C6-28671186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9295" y="3248025"/>
            <a:ext cx="81724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EA8DD-B5B1-4239-9A98-50E1FFF7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8524" y="3248025"/>
            <a:ext cx="64008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7F1148-0F9D-42AE-A25D-3440E53C4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0588" y="3248025"/>
            <a:ext cx="61150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525ECB-9FF7-4997-BA2C-9BCB0FC0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4077" y="3248025"/>
            <a:ext cx="832104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BA105-61B2-46E2-8BB7-039DCAA5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5315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9052D1-4F7D-4128-9FF5-8785389A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248025"/>
            <a:ext cx="973836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315CF7-00F2-4043-9B8C-9F27BE29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0370" y="3248025"/>
            <a:ext cx="81724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406097-A031-40C1-8132-E68D05CB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9599" y="3248025"/>
            <a:ext cx="64008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89DE29-9111-4B14-94BA-0EB1959A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1663" y="3248025"/>
            <a:ext cx="61150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589936-4163-4423-BDDC-DD4177490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5152" y="3248025"/>
            <a:ext cx="832104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155E60-CE4D-4CDB-834B-CEC0CD9C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102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7C2D1B-55FF-49A9-8BCF-E793B1683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4678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E0111-A640-47F3-A9CF-CED1B32C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6390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52D3D1-77DF-40D7-9941-141554E6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3248025"/>
            <a:ext cx="973836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C0A9BD-9F8C-4999-BE00-270B6CFF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61445" y="3248025"/>
            <a:ext cx="81724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8D8090-FAE5-4E17-A158-0E081F3A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50674" y="3248025"/>
            <a:ext cx="64008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D6B263-1852-4762-97D1-28322CA0E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2738" y="3248025"/>
            <a:ext cx="61150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B57DAA-2F44-4DEE-BE3D-D6E615F6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46227" y="3248025"/>
            <a:ext cx="832104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5FFA12-2E93-4F98-BD03-ECA1AF2F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7465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AF0A7E-59E4-466A-9B06-0C27D6D43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67325"/>
            <a:ext cx="3800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952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07F689-F553-4E28-9E63-DFCA5437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57800"/>
            <a:ext cx="13239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AAE2A1-1BA6-4BFD-AD03-D7E27570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267325"/>
            <a:ext cx="3800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952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CE8F5F-7675-453E-BE98-F5987938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257800"/>
            <a:ext cx="38004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D96EA6-AFDC-480D-AB08-60B936F2C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Preparar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F5582D-D8E1-4827-A983-1399E738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0560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Gráfica ligera, carga real.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1460B6-9F62-423D-8DF1-B0E70491D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619125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Refractar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1A3CF8-BD08-4093-923C-18EF980B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670560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 borde responde al avance.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23590F3-1ABA-412A-BBEB-E84FF634C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191250"/>
            <a:ext cx="446722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Abrir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61E67CF-ED39-4AA1-815C-11BE64C26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705600"/>
            <a:ext cx="446722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Los planos dan paso al estudio.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A7DC220-ECE6-46BF-8C3C-27BBB32E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Secuencia conceptual, no animación reproducible en PDF. Sin escena 3D durante la precarga.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C2AF277-DB5E-41D3-A07F-03F0FD21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15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47DFF4B-8663-46F1-9D44-5D6C707D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29850398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EC3085-BECF-4869-830A-B3335A09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 encargo de branding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3FD9B-EC8E-4E24-832D-3F889449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4097000" cy="9386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54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la idea a cada punto de contacto.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E0F7FD-B7A0-49C4-AAAF-5B3982E35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09925"/>
            <a:ext cx="4429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69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AA2DAD-A561-45E1-9D22-9BDF1479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09975"/>
            <a:ext cx="4448175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Dirección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7CDB0-4D62-4E6B-B55E-74215238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149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Posicionamiento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DD62FE-0DEB-414A-A3F7-DDE05B553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6737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Personalidad y mensajes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E85E7-EF8B-49DE-8C05-A392BF33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198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Referencias y criterio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920BF-47FE-4423-BF66-7E71C499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3209925"/>
            <a:ext cx="4429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696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EED5C9-61C5-4F60-81F0-C6B79639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3609975"/>
            <a:ext cx="4448175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Sistema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C6EB99-1E99-4EA9-8F1A-3351E130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51149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Firma y variantes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D6281F-9E37-4D14-806F-DF3B976B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566737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Tipo, color e imagen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0243D6-6A89-47A8-8F86-97AD23DC8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62198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Reglas y comportamiento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17FAFC-AEA2-4F82-8A0F-E9C381F9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3209925"/>
            <a:ext cx="4429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6963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068D16-2C7A-4708-8BA7-F7FC49BF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3609975"/>
            <a:ext cx="4448175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Aplicación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E8A023-C9CD-445E-BB2B-77F58600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51149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Piezas acordadas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2C4A9-0855-452D-83C6-4607B1BD5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566737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Artes y exportaciones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C5B3CB-8F79-435D-869E-BDD402EC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62198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Manual y entrega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D54395-0D5E-4ED7-8636-2660BB5B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El alcance se acuerda por proyecto: piezas, formatos, revisiones, derechos y plazos.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CD2409-CFB3-4181-A430-86D8F090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16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52D565-9E67-4A4A-A05B-DD420B7B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1020728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089C63-4DC4-4F0D-90B9-D6711D1A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propuesta se evalúa en las piezas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C4D718-377F-4277-9450-0228B0245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43025"/>
            <a:ext cx="828675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mirada.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006F4-EB93-41B6-8DD5-07F2E549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828675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detalle.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21E9CA-4028-4552-B783-6FDEDE72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76725"/>
            <a:ext cx="828675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aplicación.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7859B7-5F60-402D-8E17-81DC39D8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800225"/>
            <a:ext cx="6315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Validar la idea y el tono.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DE5AB3-BC45-40DD-AE4B-F49A705D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267075"/>
            <a:ext cx="6315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Ajustar la intensidad de la refracción.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5DEF02-0AE1-44D5-A240-2D1AE5C5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733925"/>
            <a:ext cx="6315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Elegir las primeras piezas a producir.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8CED6-C6E0-4E4E-9EC1-3203EED9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web conserva su identidad actual hasta aprobar y aplicar esta dirección.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7BBF56-8F94-462F-9A5F-22E41430A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17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57A0FD-3FB2-48C7-8924-B644CEB2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7470530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8aed89000a482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BEA3A-63B9-474B-8BCF-7695388C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85900"/>
            <a:ext cx="2694241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CF332-160F-4DA4-BCF6-163627B7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3464" y="1485900"/>
            <a:ext cx="2261045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A99691-35F4-4E04-9B47-B2BA517E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0331" y="1485900"/>
            <a:ext cx="1770888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80CD5F-EB9B-41FB-BD99-C0295577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041" y="1485900"/>
            <a:ext cx="1691830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2F398B-83E6-4F36-863C-382A4C5E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694" y="1485900"/>
            <a:ext cx="2302192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DB6FF4-3D03-4D73-B09E-037454484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0227" y="4078986"/>
            <a:ext cx="490157" cy="49015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30C600-A023-46CE-8498-7AD28184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421" y="4078986"/>
            <a:ext cx="490157" cy="49015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A0D54C-C6E8-4EDE-90EB-3858EA762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0824" y="4078986"/>
            <a:ext cx="490157" cy="49015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9354E8-B798-44F6-912C-60B3CEFD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067425"/>
            <a:ext cx="13668375" cy="12087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0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70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Otra forma de ver.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16961A-4C8D-488A-B616-B047A201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800975"/>
            <a:ext cx="10953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E37B9F-CF04-4AB2-BAFF-D090ACD38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"/>
            <a:ext cx="12858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975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EJEMPLO VETRO · ADAPTAR A CADA CLIENTE</a:t>
            </a:r>
          </a:p>
        </p:txBody>
      </p:sp>
    </p:spTree>
    <p:extLst>
      <p:ext uri="{BB962C8B-B14F-4D97-AF65-F5344CB8AC3E}">
        <p14:creationId xmlns:p14="http://schemas.microsoft.com/office/powerpoint/2010/main" val="10564256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2026-09-09T15:22:23.0160000Z</dcterms:created>
  <dcterms:modified xsi:type="dcterms:W3CDTF">2026-09-09T15:22:23.0160000Z</dcterms:modified>
</coreProperties>
</file>