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bin" ContentType="image/webp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68646aa5c854e03" /><Relationship Type="http://schemas.openxmlformats.org/officeDocument/2006/relationships/extended-properties" Target="/docProps/app.xml" Id="Ra57a98c9face4389" /><Relationship Type="http://schemas.openxmlformats.org/officeDocument/2006/relationships/officeDocument" Target="/ppt/presentation.xml" Id="Rf1ef7d3706fd41c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06a37c601394449"/>
  </p:sldMasterIdLst>
  <p:notesMasterIdLst>
    <p:notesMasterId xmlns:r="http://schemas.openxmlformats.org/officeDocument/2006/relationships" r:id="R87850c50d8154252"/>
  </p:notesMasterIdLst>
  <p:sldIdLst>
    <p:sldId xmlns:r="http://schemas.openxmlformats.org/officeDocument/2006/relationships" id="256" r:id="Ra315d4ecc18340a0"/>
    <p:sldId xmlns:r="http://schemas.openxmlformats.org/officeDocument/2006/relationships" id="257" r:id="R30f2cb117e194ec8"/>
    <p:sldId xmlns:r="http://schemas.openxmlformats.org/officeDocument/2006/relationships" id="258" r:id="R8a0b675aff7248f2"/>
    <p:sldId xmlns:r="http://schemas.openxmlformats.org/officeDocument/2006/relationships" id="259" r:id="Rc1b04c5cd274446a"/>
    <p:sldId xmlns:r="http://schemas.openxmlformats.org/officeDocument/2006/relationships" id="260" r:id="R17c449440f794251"/>
    <p:sldId xmlns:r="http://schemas.openxmlformats.org/officeDocument/2006/relationships" id="261" r:id="Rf3703879e1614b22"/>
    <p:sldId xmlns:r="http://schemas.openxmlformats.org/officeDocument/2006/relationships" id="262" r:id="R386a73b483174a3e"/>
    <p:sldId xmlns:r="http://schemas.openxmlformats.org/officeDocument/2006/relationships" id="263" r:id="Rd99dd208decd467e"/>
    <p:sldId xmlns:r="http://schemas.openxmlformats.org/officeDocument/2006/relationships" id="264" r:id="Rbfcee4d711af406d"/>
    <p:sldId xmlns:r="http://schemas.openxmlformats.org/officeDocument/2006/relationships" id="265" r:id="R5998cd2d78a348d4"/>
    <p:sldId xmlns:r="http://schemas.openxmlformats.org/officeDocument/2006/relationships" id="266" r:id="R9470371504ab4700"/>
    <p:sldId xmlns:r="http://schemas.openxmlformats.org/officeDocument/2006/relationships" id="267" r:id="R5328f46ca2e44830"/>
    <p:sldId xmlns:r="http://schemas.openxmlformats.org/officeDocument/2006/relationships" id="268" r:id="Rac6e6079a9bd44e8"/>
    <p:sldId xmlns:r="http://schemas.openxmlformats.org/officeDocument/2006/relationships" id="269" r:id="Rd5bd58219bc841f2"/>
    <p:sldId xmlns:r="http://schemas.openxmlformats.org/officeDocument/2006/relationships" id="270" r:id="R119337bb54b34906"/>
    <p:sldId xmlns:r="http://schemas.openxmlformats.org/officeDocument/2006/relationships" id="271" r:id="R7f9b4aa906644cb4"/>
    <p:sldId xmlns:r="http://schemas.openxmlformats.org/officeDocument/2006/relationships" id="272" r:id="R8fa90b262ef94c21"/>
    <p:sldId xmlns:r="http://schemas.openxmlformats.org/officeDocument/2006/relationships" id="273" r:id="Rd4f0448f71604f8d"/>
    <p:sldId xmlns:r="http://schemas.openxmlformats.org/officeDocument/2006/relationships" id="274" r:id="R9474f8ba1dad4d22"/>
    <p:sldId xmlns:r="http://schemas.openxmlformats.org/officeDocument/2006/relationships" id="275" r:id="Rf24c4d79f8564c4c"/>
    <p:sldId xmlns:r="http://schemas.openxmlformats.org/officeDocument/2006/relationships" id="276" r:id="Rcda3f8b9491740ad"/>
    <p:sldId xmlns:r="http://schemas.openxmlformats.org/officeDocument/2006/relationships" id="277" r:id="R989387e96c6440f3"/>
    <p:sldId xmlns:r="http://schemas.openxmlformats.org/officeDocument/2006/relationships" id="278" r:id="Rfd66699784b04a71"/>
    <p:sldId xmlns:r="http://schemas.openxmlformats.org/officeDocument/2006/relationships" id="279" r:id="R371f5ae5961c4c7c"/>
    <p:sldId xmlns:r="http://schemas.openxmlformats.org/officeDocument/2006/relationships" id="280" r:id="R5aa3906f3e574b8e"/>
    <p:sldId xmlns:r="http://schemas.openxmlformats.org/officeDocument/2006/relationships" id="281" r:id="Rca456f1592a64d17"/>
    <p:sldId xmlns:r="http://schemas.openxmlformats.org/officeDocument/2006/relationships" id="282" r:id="R784e1161ab504123"/>
    <p:sldId xmlns:r="http://schemas.openxmlformats.org/officeDocument/2006/relationships" id="283" r:id="R9565d5e2aa4247c8"/>
    <p:sldId xmlns:r="http://schemas.openxmlformats.org/officeDocument/2006/relationships" id="284" r:id="R911c7c58c49a441e"/>
    <p:sldId xmlns:r="http://schemas.openxmlformats.org/officeDocument/2006/relationships" id="285" r:id="R34441f73d8d54793"/>
  </p:sldIdLst>
  <p:sldSz cx="15240000" cy="85725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1337b2b10664818" /><Relationship Type="http://schemas.openxmlformats.org/officeDocument/2006/relationships/slideMaster" Target="/ppt/slideMasters/slideMaster1.xml" Id="R406a37c601394449" /><Relationship Type="http://schemas.openxmlformats.org/officeDocument/2006/relationships/notesMaster" Target="/ppt/notesMasters/notesMaster1.xml" Id="R87850c50d8154252" /><Relationship Type="http://schemas.openxmlformats.org/officeDocument/2006/relationships/presProps" Target="/ppt/presProps.xml" Id="Rf1111ab479ab4838" /><Relationship Type="http://schemas.openxmlformats.org/officeDocument/2006/relationships/tableStyles" Target="/ppt/tableStyles.xml" Id="R94612b443c3740c8" /><Relationship Type="http://schemas.openxmlformats.org/officeDocument/2006/relationships/slide" Target="/ppt/slides/slide1.xml" Id="Ra315d4ecc18340a0" /><Relationship Type="http://schemas.openxmlformats.org/officeDocument/2006/relationships/slide" Target="/ppt/slides/slide2.xml" Id="R30f2cb117e194ec8" /><Relationship Type="http://schemas.openxmlformats.org/officeDocument/2006/relationships/slide" Target="/ppt/slides/slide3.xml" Id="R8a0b675aff7248f2" /><Relationship Type="http://schemas.openxmlformats.org/officeDocument/2006/relationships/slide" Target="/ppt/slides/slide4.xml" Id="Rc1b04c5cd274446a" /><Relationship Type="http://schemas.openxmlformats.org/officeDocument/2006/relationships/slide" Target="/ppt/slides/slide5.xml" Id="R17c449440f794251" /><Relationship Type="http://schemas.openxmlformats.org/officeDocument/2006/relationships/slide" Target="/ppt/slides/slide6.xml" Id="Rf3703879e1614b22" /><Relationship Type="http://schemas.openxmlformats.org/officeDocument/2006/relationships/slide" Target="/ppt/slides/slide7.xml" Id="R386a73b483174a3e" /><Relationship Type="http://schemas.openxmlformats.org/officeDocument/2006/relationships/slide" Target="/ppt/slides/slide8.xml" Id="Rd99dd208decd467e" /><Relationship Type="http://schemas.openxmlformats.org/officeDocument/2006/relationships/slide" Target="/ppt/slides/slide9.xml" Id="Rbfcee4d711af406d" /><Relationship Type="http://schemas.openxmlformats.org/officeDocument/2006/relationships/slide" Target="/ppt/slides/slide10.xml" Id="R5998cd2d78a348d4" /><Relationship Type="http://schemas.openxmlformats.org/officeDocument/2006/relationships/slide" Target="/ppt/slides/slide11.xml" Id="R9470371504ab4700" /><Relationship Type="http://schemas.openxmlformats.org/officeDocument/2006/relationships/slide" Target="/ppt/slides/slide12.xml" Id="R5328f46ca2e44830" /><Relationship Type="http://schemas.openxmlformats.org/officeDocument/2006/relationships/slide" Target="/ppt/slides/slide13.xml" Id="Rac6e6079a9bd44e8" /><Relationship Type="http://schemas.openxmlformats.org/officeDocument/2006/relationships/slide" Target="/ppt/slides/slide14.xml" Id="Rd5bd58219bc841f2" /><Relationship Type="http://schemas.openxmlformats.org/officeDocument/2006/relationships/slide" Target="/ppt/slides/slide15.xml" Id="R119337bb54b34906" /><Relationship Type="http://schemas.openxmlformats.org/officeDocument/2006/relationships/slide" Target="/ppt/slides/slide16.xml" Id="R7f9b4aa906644cb4" /><Relationship Type="http://schemas.openxmlformats.org/officeDocument/2006/relationships/slide" Target="/ppt/slides/slide17.xml" Id="R8fa90b262ef94c21" /><Relationship Type="http://schemas.openxmlformats.org/officeDocument/2006/relationships/slide" Target="/ppt/slides/slide18.xml" Id="Rd4f0448f71604f8d" /><Relationship Type="http://schemas.openxmlformats.org/officeDocument/2006/relationships/slide" Target="/ppt/slides/slide19.xml" Id="R9474f8ba1dad4d22" /><Relationship Type="http://schemas.openxmlformats.org/officeDocument/2006/relationships/slide" Target="/ppt/slides/slide20.xml" Id="Rf24c4d79f8564c4c" /><Relationship Type="http://schemas.openxmlformats.org/officeDocument/2006/relationships/slide" Target="/ppt/slides/slide21.xml" Id="Rcda3f8b9491740ad" /><Relationship Type="http://schemas.openxmlformats.org/officeDocument/2006/relationships/slide" Target="/ppt/slides/slide22.xml" Id="R989387e96c6440f3" /><Relationship Type="http://schemas.openxmlformats.org/officeDocument/2006/relationships/slide" Target="/ppt/slides/slide23.xml" Id="Rfd66699784b04a71" /><Relationship Type="http://schemas.openxmlformats.org/officeDocument/2006/relationships/slide" Target="/ppt/slides/slide24.xml" Id="R371f5ae5961c4c7c" /><Relationship Type="http://schemas.openxmlformats.org/officeDocument/2006/relationships/slide" Target="/ppt/slides/slide25.xml" Id="R5aa3906f3e574b8e" /><Relationship Type="http://schemas.openxmlformats.org/officeDocument/2006/relationships/slide" Target="/ppt/slides/slide26.xml" Id="Rca456f1592a64d17" /><Relationship Type="http://schemas.openxmlformats.org/officeDocument/2006/relationships/slide" Target="/ppt/slides/slide27.xml" Id="R784e1161ab504123" /><Relationship Type="http://schemas.openxmlformats.org/officeDocument/2006/relationships/slide" Target="/ppt/slides/slide28.xml" Id="R9565d5e2aa4247c8" /><Relationship Type="http://schemas.openxmlformats.org/officeDocument/2006/relationships/slide" Target="/ppt/slides/slide29.xml" Id="R911c7c58c49a441e" /><Relationship Type="http://schemas.openxmlformats.org/officeDocument/2006/relationships/slide" Target="/ppt/slides/slide30.xml" Id="R34441f73d8d5479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dba24cebb34470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99672655bfa4240" /><Relationship Type="http://schemas.openxmlformats.org/officeDocument/2006/relationships/notesMaster" Target="/ppt/notesMasters/notesMaster1.xml" Id="R0ea71ee19c5f443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9af5ffdb4474467" /><Relationship Type="http://schemas.openxmlformats.org/officeDocument/2006/relationships/notesMaster" Target="/ppt/notesMasters/notesMaster1.xml" Id="R75415f84cd4041a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ddfb5ff386d44f0" /><Relationship Type="http://schemas.openxmlformats.org/officeDocument/2006/relationships/notesMaster" Target="/ppt/notesMasters/notesMaster1.xml" Id="R4f84983f627a474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4a039b9834d416f" /><Relationship Type="http://schemas.openxmlformats.org/officeDocument/2006/relationships/notesMaster" Target="/ppt/notesMasters/notesMaster1.xml" Id="Re6bd49e5baa24b1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19560a6ecb94780" /><Relationship Type="http://schemas.openxmlformats.org/officeDocument/2006/relationships/notesMaster" Target="/ppt/notesMasters/notesMaster1.xml" Id="R3cbb9d013a2c443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fa53c126ca164092" /><Relationship Type="http://schemas.openxmlformats.org/officeDocument/2006/relationships/notesMaster" Target="/ppt/notesMasters/notesMaster1.xml" Id="R31841ab56511412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e0c8e46ede84816" /><Relationship Type="http://schemas.openxmlformats.org/officeDocument/2006/relationships/notesMaster" Target="/ppt/notesMasters/notesMaster1.xml" Id="Rea50b73f3c5245b3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602b4ed10fa14b7e" /><Relationship Type="http://schemas.openxmlformats.org/officeDocument/2006/relationships/notesMaster" Target="/ppt/notesMasters/notesMaster1.xml" Id="R397d672962394fba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08732e4259ed441e" /><Relationship Type="http://schemas.openxmlformats.org/officeDocument/2006/relationships/notesMaster" Target="/ppt/notesMasters/notesMaster1.xml" Id="R32c0aafbe1bb4f96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40e1782dc8994ac4" /><Relationship Type="http://schemas.openxmlformats.org/officeDocument/2006/relationships/notesMaster" Target="/ppt/notesMasters/notesMaster1.xml" Id="R4a1e3a6eacac4754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1298a8768c2b4315" /><Relationship Type="http://schemas.openxmlformats.org/officeDocument/2006/relationships/notesMaster" Target="/ppt/notesMasters/notesMaster1.xml" Id="Ra4fc732f9831461f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ddc80152507644bb" /><Relationship Type="http://schemas.openxmlformats.org/officeDocument/2006/relationships/notesMaster" Target="/ppt/notesMasters/notesMaster1.xml" Id="R4a8cac8c62314847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28d728e42b9e44ea" /><Relationship Type="http://schemas.openxmlformats.org/officeDocument/2006/relationships/notesMaster" Target="/ppt/notesMasters/notesMaster1.xml" Id="Rf3e811b0bfd745cf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11c9e809d3f84597" /><Relationship Type="http://schemas.openxmlformats.org/officeDocument/2006/relationships/notesMaster" Target="/ppt/notesMasters/notesMaster1.xml" Id="R076c0e265f9748d6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36c0e15258044b46" /><Relationship Type="http://schemas.openxmlformats.org/officeDocument/2006/relationships/notesMaster" Target="/ppt/notesMasters/notesMaster1.xml" Id="Rb9303ed559324ca2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af52bffa7dab4864" /><Relationship Type="http://schemas.openxmlformats.org/officeDocument/2006/relationships/notesMaster" Target="/ppt/notesMasters/notesMaster1.xml" Id="R32de25b234f44633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2b7cee76737547b1" /><Relationship Type="http://schemas.openxmlformats.org/officeDocument/2006/relationships/notesMaster" Target="/ppt/notesMasters/notesMaster1.xml" Id="R97ea30dbe7e6457c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66cc1678f4474ea0" /><Relationship Type="http://schemas.openxmlformats.org/officeDocument/2006/relationships/notesMaster" Target="/ppt/notesMasters/notesMaster1.xml" Id="Re0a2cd9d589e4ff5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46cee625fabe4da4" /><Relationship Type="http://schemas.openxmlformats.org/officeDocument/2006/relationships/notesMaster" Target="/ppt/notesMasters/notesMaster1.xml" Id="Re8c36f5d6eab49cb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c632f0e4f29040fc" /><Relationship Type="http://schemas.openxmlformats.org/officeDocument/2006/relationships/notesMaster" Target="/ppt/notesMasters/notesMaster1.xml" Id="Rbbb59f87b0264873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a9f1c960ef2e43f8" /><Relationship Type="http://schemas.openxmlformats.org/officeDocument/2006/relationships/notesMaster" Target="/ppt/notesMasters/notesMaster1.xml" Id="R106fcb0bc8624ca2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515c060e29834602" /><Relationship Type="http://schemas.openxmlformats.org/officeDocument/2006/relationships/notesMaster" Target="/ppt/notesMasters/notesMaster1.xml" Id="R1a6ffac785d54035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6721e83524254461" /><Relationship Type="http://schemas.openxmlformats.org/officeDocument/2006/relationships/notesMaster" Target="/ppt/notesMasters/notesMaster1.xml" Id="R4548d23e47114eee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1be95c696fdd4f6f" /><Relationship Type="http://schemas.openxmlformats.org/officeDocument/2006/relationships/notesMaster" Target="/ppt/notesMasters/notesMaster1.xml" Id="Re7021f97bebf44fb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3052e53527264c1a" /><Relationship Type="http://schemas.openxmlformats.org/officeDocument/2006/relationships/notesMaster" Target="/ppt/notesMasters/notesMaster1.xml" Id="Rb080d5bafb394f56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28589c9a59624252" /><Relationship Type="http://schemas.openxmlformats.org/officeDocument/2006/relationships/notesMaster" Target="/ppt/notesMasters/notesMaster1.xml" Id="Rba7fac60e3a24a88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9145784097a74ace" /><Relationship Type="http://schemas.openxmlformats.org/officeDocument/2006/relationships/notesMaster" Target="/ppt/notesMasters/notesMaster1.xml" Id="R81813d02866e47a1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a346d63d1c5c42c3" /><Relationship Type="http://schemas.openxmlformats.org/officeDocument/2006/relationships/notesMaster" Target="/ppt/notesMasters/notesMaster1.xml" Id="R26ea0c47b6ef4445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6386e09904a14e6b" /><Relationship Type="http://schemas.openxmlformats.org/officeDocument/2006/relationships/notesMaster" Target="/ppt/notesMasters/notesMaster1.xml" Id="R684eef3a0501492a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31ffcabb2da04b24" /><Relationship Type="http://schemas.openxmlformats.org/officeDocument/2006/relationships/notesMaster" Target="/ppt/notesMasters/notesMaster1.xml" Id="R3bca0a3265c14f2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Portada. Una lente real como material de marca. Imagen conceptual generada con ImageGen; firma nativa preservada.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Propuesta de identidad Vetro. Aplicaciones conceptuales pendientes de aprobación; no son fotografías de producción.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Propuesta de identidad Vetro. Aplicaciones conceptuales pendientes de aprobación; no son fotografías de producción.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Propuesta de identidad Vetro. Aplicaciones conceptuales pendientes de aprobación; no son fotografías de producción.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Propuesta de identidad Vetro. Aplicaciones conceptuales pendientes de aprobación; no son fotografías de producción.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Propuesta de identidad Vetro. Aplicaciones conceptuales pendientes de aprobación; no son fotografías de producción.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Propuesta de identidad Vetro. Aplicaciones conceptuales pendientes de aprobación; no son fotografías de producción.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Propuesta de identidad Vetro. Aplicaciones conceptuales pendientes de aprobación; no son fotografías de producción.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Propuesta de identidad Vetro. Aplicaciones conceptuales pendientes de aprobación; no son fotografías de producción.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Propuesta de identidad Vetro. Aplicaciones conceptuales pendientes de aprobación; no son fotografías de producción.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Propuesta de identidad Vetro. Aplicaciones conceptuales pendientes de aprobación; no son fotografías de producción.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Propuesta de identidad Vetro. Aplicaciones conceptuales pendientes de aprobación; no son fotografías de producción.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Propuesta de identidad Vetro. Aplicaciones conceptuales pendientes de aprobación; no son fotografías de producción.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Propuesta de identidad Vetro. Aplicaciones conceptuales pendientes de aprobación; no son fotografías de producción.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Propuesta de identidad Vetro. Aplicaciones conceptuales pendientes de aprobación; no son fotografías de producción.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Propuesta de identidad Vetro. Aplicaciones conceptuales pendientes de aprobación; no son fotografías de producción.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Propuesta de identidad Vetro. Aplicaciones conceptuales pendientes de aprobación; no son fotografías de producción.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Propuesta de identidad Vetro. Aplicaciones conceptuales pendientes de aprobación; no son fotografías de producción.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Propuesta de identidad Vetro. Aplicaciones conceptuales pendientes de aprobación; no son fotografías de producción.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Propuesta de identidad Vetro. Aplicaciones conceptuales pendientes de aprobación; no son fotografías de producción.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Propuesta de identidad Vetro. Aplicaciones conceptuales pendientes de aprobación; no son fotografías de producción.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Propuesta de identidad Vetro. Aplicaciones conceptuales pendientes de aprobación; no son fotografías de producción.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Propuesta de identidad Vetro. Aplicaciones conceptuales pendientes de aprobación; no son fotografías de producción.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Propuesta de identidad Vetro. Aplicaciones conceptuales pendientes de aprobación; no son fotografías de producción.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Propuesta de identidad Vetro. Aplicaciones conceptuales pendientes de aprobación; no son fotografías de producción.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Propuesta de identidad Vetro. Aplicaciones conceptuales pendientes de aprobación; no son fotografías de producción.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Propuesta de identidad Vetro. Aplicaciones conceptuales pendientes de aprobación; no son fotografías de producción.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Propuesta de identidad Vetro. Aplicaciones conceptuales pendientes de aprobación; no son fotografías de producción.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Propuesta de identidad Vetro. Aplicaciones conceptuales pendientes de aprobación; no son fotografías de producción.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Propuesta de identidad Vetro. Aplicaciones conceptuales pendientes de aprobación; no son fotografías de producción.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e002f6798a7488f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dbfb4a4a94b4309" /><Relationship Type="http://schemas.openxmlformats.org/officeDocument/2006/relationships/slideLayout" Target="/ppt/slideLayouts/slideLayout1.xml" Id="R995099365ceb449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95099365ceb449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556a1224b4c438e" /><Relationship Type="http://schemas.openxmlformats.org/officeDocument/2006/relationships/image" Target="/ppt/media/image.jpeg" Id="R04613454746b4e20" /><Relationship Type="http://schemas.openxmlformats.org/officeDocument/2006/relationships/notesSlide" Target="/ppt/notesSlides/notesSlide1.xml" Id="R26797cb1b56e49d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0c9b0034f964a65" /><Relationship Type="http://schemas.openxmlformats.org/officeDocument/2006/relationships/notesSlide" Target="/ppt/notesSlides/notesSlide2.xml" Id="Rab981779e1944e2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e5451d226e74e67" /><Relationship Type="http://schemas.openxmlformats.org/officeDocument/2006/relationships/notesSlide" Target="/ppt/notesSlides/notesSlide3.xml" Id="R1c0327aabc50416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591daab486e4143" /><Relationship Type="http://schemas.openxmlformats.org/officeDocument/2006/relationships/image" Target="/ppt/media/image2.jpeg" Id="R7c9a5f666fba4ca3" /><Relationship Type="http://schemas.openxmlformats.org/officeDocument/2006/relationships/notesSlide" Target="/ppt/notesSlides/notesSlide4.xml" Id="Rff298c2d93af43e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1b910cd057d4758" /><Relationship Type="http://schemas.openxmlformats.org/officeDocument/2006/relationships/notesSlide" Target="/ppt/notesSlides/notesSlide5.xml" Id="R8054ab68b7014fc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003fa7f160c4a10" /><Relationship Type="http://schemas.openxmlformats.org/officeDocument/2006/relationships/notesSlide" Target="/ppt/notesSlides/notesSlide6.xml" Id="R0a26fcdad8f64e4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07a74c0c1384735" /><Relationship Type="http://schemas.openxmlformats.org/officeDocument/2006/relationships/image" Target="/ppt/media/image3.jpeg" Id="Raa49395f94a9459c" /><Relationship Type="http://schemas.openxmlformats.org/officeDocument/2006/relationships/notesSlide" Target="/ppt/notesSlides/notesSlide7.xml" Id="Ra7982ce8a47a402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1c5b6817443425b" /><Relationship Type="http://schemas.openxmlformats.org/officeDocument/2006/relationships/notesSlide" Target="/ppt/notesSlides/notesSlide8.xml" Id="R592181e372ee434a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4757db9bbec4cf3" /><Relationship Type="http://schemas.openxmlformats.org/officeDocument/2006/relationships/notesSlide" Target="/ppt/notesSlides/notesSlide9.xml" Id="Rccae15d3a6c94269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4c05b0f0da14a37" /><Relationship Type="http://schemas.openxmlformats.org/officeDocument/2006/relationships/notesSlide" Target="/ppt/notesSlides/notesSlide10.xml" Id="Ra7bd95e29ecf49af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83d2643e372476d" /><Relationship Type="http://schemas.openxmlformats.org/officeDocument/2006/relationships/notesSlide" Target="/ppt/notesSlides/notesSlide11.xml" Id="R1e820538fe93473f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ccc782bed1441c5" /><Relationship Type="http://schemas.openxmlformats.org/officeDocument/2006/relationships/image" Target="/ppt/media/image4.jpeg" Id="Ra5ded315d83e474c" /><Relationship Type="http://schemas.openxmlformats.org/officeDocument/2006/relationships/notesSlide" Target="/ppt/notesSlides/notesSlide12.xml" Id="Rab24fbbda7984700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37e56a060c643f0" /><Relationship Type="http://schemas.openxmlformats.org/officeDocument/2006/relationships/notesSlide" Target="/ppt/notesSlides/notesSlide13.xml" Id="R98532ee67d14449f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1647db706284920" /><Relationship Type="http://schemas.openxmlformats.org/officeDocument/2006/relationships/image" Target="/ppt/media/image5.jpeg" Id="R02e2658d7b1f4ffc" /><Relationship Type="http://schemas.openxmlformats.org/officeDocument/2006/relationships/image" Target="/ppt/media/image6.jpeg" Id="Rd0874589d9cc4b91" /><Relationship Type="http://schemas.openxmlformats.org/officeDocument/2006/relationships/image" Target="/ppt/media/image.bin" Id="R36464a2eaf2c42c6" /><Relationship Type="http://schemas.openxmlformats.org/officeDocument/2006/relationships/image" Target="/ppt/media/image7.jpeg" Id="R78b95be657064a67" /><Relationship Type="http://schemas.openxmlformats.org/officeDocument/2006/relationships/notesSlide" Target="/ppt/notesSlides/notesSlide14.xml" Id="R0d72bf6a872b4f41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cac3cc80987429f" /><Relationship Type="http://schemas.openxmlformats.org/officeDocument/2006/relationships/notesSlide" Target="/ppt/notesSlides/notesSlide15.xml" Id="R0ca25d48a89b4baa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2e07bdd4e424c0e" /><Relationship Type="http://schemas.openxmlformats.org/officeDocument/2006/relationships/image" Target="/ppt/media/image8.jpeg" Id="R3e3ff56b58904ca3" /><Relationship Type="http://schemas.openxmlformats.org/officeDocument/2006/relationships/image" Target="/ppt/media/image9.jpeg" Id="R692a0c13a3224105" /><Relationship Type="http://schemas.openxmlformats.org/officeDocument/2006/relationships/notesSlide" Target="/ppt/notesSlides/notesSlide16.xml" Id="R67d9e8b8a7824996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4bf73cb7cb74dc3" /><Relationship Type="http://schemas.openxmlformats.org/officeDocument/2006/relationships/image" Target="/ppt/media/image10.jpeg" Id="R3278df0e796a4b8f" /><Relationship Type="http://schemas.openxmlformats.org/officeDocument/2006/relationships/notesSlide" Target="/ppt/notesSlides/notesSlide17.xml" Id="R903a56606eb34ffd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d0b053cca0f427e" /><Relationship Type="http://schemas.openxmlformats.org/officeDocument/2006/relationships/notesSlide" Target="/ppt/notesSlides/notesSlide18.xml" Id="R62a9e339371c491b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828f7876d3649ba" /><Relationship Type="http://schemas.openxmlformats.org/officeDocument/2006/relationships/image" Target="/ppt/media/image11.jpeg" Id="R7a9d9539a2064cf3" /><Relationship Type="http://schemas.openxmlformats.org/officeDocument/2006/relationships/notesSlide" Target="/ppt/notesSlides/notesSlide19.xml" Id="R94df1e085ead40ea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d6fcc1ab8ff4ff3" /><Relationship Type="http://schemas.openxmlformats.org/officeDocument/2006/relationships/image" Target="/ppt/media/image12.jpeg" Id="R021380390faf425b" /><Relationship Type="http://schemas.openxmlformats.org/officeDocument/2006/relationships/notesSlide" Target="/ppt/notesSlides/notesSlide20.xml" Id="R4fbb0da8847d4792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072967188a647ee" /><Relationship Type="http://schemas.openxmlformats.org/officeDocument/2006/relationships/image" Target="/ppt/media/image13.jpeg" Id="R90e7379613bd499d" /><Relationship Type="http://schemas.openxmlformats.org/officeDocument/2006/relationships/notesSlide" Target="/ppt/notesSlides/notesSlide21.xml" Id="Ra0415a05b57b47a7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4084e6089fc4d27" /><Relationship Type="http://schemas.openxmlformats.org/officeDocument/2006/relationships/notesSlide" Target="/ppt/notesSlides/notesSlide22.xml" Id="R8b3a3f19e34c4a56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cfdfefe862a4306" /><Relationship Type="http://schemas.openxmlformats.org/officeDocument/2006/relationships/image" Target="/ppt/media/image2.bin" Id="R8bcd995863ae44b4" /><Relationship Type="http://schemas.openxmlformats.org/officeDocument/2006/relationships/image" Target="/ppt/media/image3.bin" Id="R6793716033324640" /><Relationship Type="http://schemas.openxmlformats.org/officeDocument/2006/relationships/notesSlide" Target="/ppt/notesSlides/notesSlide23.xml" Id="R773ce424bdf94a3d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1c00074ecc24a63" /><Relationship Type="http://schemas.openxmlformats.org/officeDocument/2006/relationships/notesSlide" Target="/ppt/notesSlides/notesSlide24.xml" Id="Ra1eaeeac7675430a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46c9c996df04a07" /><Relationship Type="http://schemas.openxmlformats.org/officeDocument/2006/relationships/notesSlide" Target="/ppt/notesSlides/notesSlide25.xml" Id="Re3db128a1b5c4b82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e3eb947f82c4b94" /><Relationship Type="http://schemas.openxmlformats.org/officeDocument/2006/relationships/notesSlide" Target="/ppt/notesSlides/notesSlide26.xml" Id="R6f0866978cdc4a6e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07388942c5d4ef3" /><Relationship Type="http://schemas.openxmlformats.org/officeDocument/2006/relationships/notesSlide" Target="/ppt/notesSlides/notesSlide27.xml" Id="Re990c4bf145c425c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4ecb2d408aa403d" /><Relationship Type="http://schemas.openxmlformats.org/officeDocument/2006/relationships/notesSlide" Target="/ppt/notesSlides/notesSlide28.xml" Id="Rf06fb2b2df7b4ee7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f9f4955c84a4067" /><Relationship Type="http://schemas.openxmlformats.org/officeDocument/2006/relationships/notesSlide" Target="/ppt/notesSlides/notesSlide29.xml" Id="R4e08c0dc4cf0452f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d0591b766b64612" /><Relationship Type="http://schemas.openxmlformats.org/officeDocument/2006/relationships/image" Target="/ppt/media/image14.jpeg" Id="Rd3b858ad01c94312" /><Relationship Type="http://schemas.openxmlformats.org/officeDocument/2006/relationships/notesSlide" Target="/ppt/notesSlides/notesSlide30.xml" Id="Re26ca298a2e3483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3141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4613454746b4e20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0DC4B7A-2829-4B49-83CE-03C03DEB87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"/>
            <a:ext cx="11430000" cy="23145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i="0">
                <a:solidFill>
                  <a:srgbClr val="F2F1EC"/>
                </a:solidFill>
                <a:latin typeface="Geist"/>
                <a:ea typeface="Geist"/>
                <a:cs typeface="Geist"/>
              </a:defRPr>
            </a:pPr>
            <a:r>
              <a:rPr sz="1350" i="0">
                <a:solidFill>
                  <a:srgbClr val="F2F1EC"/>
                </a:solidFill>
                <a:latin typeface="Geist"/>
                <a:ea typeface="Geist"/>
                <a:cs typeface="Geist"/>
              </a:rPr>
              <a:t>Vetro — Propuesta de identidad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F39D0FF-7EE7-48C2-9E61-632825DC45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762250"/>
            <a:ext cx="1947672" cy="2971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0" i="0">
                <a:solidFill>
                  <a:srgbClr val="F2F1EC"/>
                </a:solidFill>
                <a:latin typeface="Geist Black"/>
                <a:ea typeface="Geist Black"/>
                <a:cs typeface="Geist Black"/>
              </a:defRPr>
            </a:pPr>
            <a:r>
              <a:rPr sz="18000" i="0">
                <a:solidFill>
                  <a:srgbClr val="F2F1EC"/>
                </a:solidFill>
                <a:latin typeface="Geist Black"/>
                <a:ea typeface="Geist Black"/>
                <a:cs typeface="Geist Black"/>
              </a:rPr>
              <a:t>V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8D4C55B-4C10-466A-B2F0-3124D1D775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44090" y="2762250"/>
            <a:ext cx="1634490" cy="2971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0" i="0">
                <a:solidFill>
                  <a:srgbClr val="F2F1EC"/>
                </a:solidFill>
                <a:latin typeface="Geist Black"/>
                <a:ea typeface="Geist Black"/>
                <a:cs typeface="Geist Black"/>
              </a:defRPr>
            </a:pPr>
            <a:r>
              <a:rPr sz="18000" i="0">
                <a:solidFill>
                  <a:srgbClr val="F2F1EC"/>
                </a:solidFill>
                <a:latin typeface="Geist Black"/>
                <a:ea typeface="Geist Black"/>
                <a:cs typeface="Geist Black"/>
              </a:rPr>
              <a:t>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9134E4E-97E6-4A3E-9EF3-495212B592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22548" y="2762250"/>
            <a:ext cx="1280160" cy="2971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0" i="0">
                <a:solidFill>
                  <a:srgbClr val="F2F1EC"/>
                </a:solidFill>
                <a:latin typeface="Geist Black"/>
                <a:ea typeface="Geist Black"/>
                <a:cs typeface="Geist Black"/>
              </a:defRPr>
            </a:pPr>
            <a:r>
              <a:rPr sz="18000" i="0">
                <a:solidFill>
                  <a:srgbClr val="F2F1EC"/>
                </a:solidFill>
                <a:latin typeface="Geist Black"/>
                <a:ea typeface="Geist Black"/>
                <a:cs typeface="Geist Black"/>
              </a:rPr>
              <a:t>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A201166-7ECD-4385-989E-5A4CE26219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6676" y="2762250"/>
            <a:ext cx="1223010" cy="2971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0" i="0">
                <a:solidFill>
                  <a:srgbClr val="F2F1EC"/>
                </a:solidFill>
                <a:latin typeface="Geist Black"/>
                <a:ea typeface="Geist Black"/>
                <a:cs typeface="Geist Black"/>
              </a:defRPr>
            </a:pPr>
            <a:r>
              <a:rPr sz="18000" i="0">
                <a:solidFill>
                  <a:srgbClr val="F2F1EC"/>
                </a:solidFill>
                <a:latin typeface="Geist Black"/>
                <a:ea typeface="Geist Black"/>
                <a:cs typeface="Geist Black"/>
              </a:rPr>
              <a:t>r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0F7BAF4-4F97-4E5C-9EA9-EF199B9BC9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3654" y="2762250"/>
            <a:ext cx="1664208" cy="2971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0" i="0">
                <a:solidFill>
                  <a:srgbClr val="F2F1EC"/>
                </a:solidFill>
                <a:latin typeface="Geist Black"/>
                <a:ea typeface="Geist Black"/>
                <a:cs typeface="Geist Black"/>
              </a:defRPr>
            </a:pPr>
            <a:r>
              <a:rPr sz="18000" i="0">
                <a:solidFill>
                  <a:srgbClr val="F2F1EC"/>
                </a:solidFill>
                <a:latin typeface="Geist Black"/>
                <a:ea typeface="Geist Black"/>
                <a:cs typeface="Geist Black"/>
              </a:rPr>
              <a:t>o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468522A-5BE5-4CA3-BA04-67D384E77A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99554" y="4636770"/>
            <a:ext cx="354330" cy="35433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4D4D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2ED7333-2115-4F91-B5B0-290A12727B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72706" y="4636770"/>
            <a:ext cx="354330" cy="35433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D7FFF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D3C6F2A-EB7E-45F7-AE04-E94808055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36130" y="4636770"/>
            <a:ext cx="354330" cy="35433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2F1EC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5FAF17C-D700-4E9C-9049-726D144B1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5514975"/>
            <a:ext cx="7239000" cy="88725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5175" i="0">
                <a:solidFill>
                  <a:srgbClr val="F2F1EC"/>
                </a:solidFill>
                <a:latin typeface="Geist"/>
                <a:ea typeface="Geist"/>
                <a:cs typeface="Geist"/>
              </a:defRPr>
            </a:pPr>
            <a:r>
              <a:rPr sz="5175" i="0">
                <a:solidFill>
                  <a:srgbClr val="F2F1EC"/>
                </a:solidFill>
                <a:latin typeface="Geist"/>
                <a:ea typeface="Geist"/>
                <a:cs typeface="Geist"/>
              </a:rPr>
              <a:t>Otra forma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A381230-64E6-4443-9AE8-DE73AB5879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6267450"/>
            <a:ext cx="7239000" cy="88725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5175" i="0">
                <a:solidFill>
                  <a:srgbClr val="F2F1EC"/>
                </a:solidFill>
                <a:latin typeface="Geist"/>
                <a:ea typeface="Geist"/>
                <a:cs typeface="Geist"/>
              </a:defRPr>
            </a:pPr>
            <a:r>
              <a:rPr sz="5175" i="0">
                <a:solidFill>
                  <a:srgbClr val="F2F1EC"/>
                </a:solidFill>
                <a:latin typeface="Geist"/>
                <a:ea typeface="Geist"/>
                <a:cs typeface="Geist"/>
              </a:rPr>
              <a:t>de ver.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48A8561-FDA7-4444-95FE-9B4692019D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8020050"/>
            <a:ext cx="7143750" cy="2185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i="0">
                <a:solidFill>
                  <a:srgbClr val="F2F1EC"/>
                </a:solidFill>
                <a:latin typeface="Geist"/>
                <a:ea typeface="Geist"/>
                <a:cs typeface="Geist"/>
              </a:defRPr>
            </a:pPr>
            <a:r>
              <a:rPr sz="1275" i="0">
                <a:solidFill>
                  <a:srgbClr val="F2F1EC"/>
                </a:solidFill>
                <a:latin typeface="Geist"/>
                <a:ea typeface="Geist"/>
                <a:cs typeface="Geist"/>
              </a:rPr>
              <a:t>Septiembre 2026 · Dirección en revisión</a:t>
            </a:r>
          </a:p>
        </p:txBody>
      </p:sp>
    </p:spTree>
    <p:extLst>
      <p:ext uri="{BB962C8B-B14F-4D97-AF65-F5344CB8AC3E}">
        <p14:creationId xmlns:p14="http://schemas.microsoft.com/office/powerpoint/2010/main" val="192288149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13141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16E6826-B400-444F-B282-A6D944E067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"/>
            <a:ext cx="11430000" cy="23145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i="0">
                <a:solidFill>
                  <a:srgbClr val="F2F1EC"/>
                </a:solidFill>
                <a:latin typeface="Geist"/>
                <a:ea typeface="Geist"/>
                <a:cs typeface="Geist"/>
              </a:defRPr>
            </a:pPr>
            <a:r>
              <a:rPr sz="1350" i="0">
                <a:solidFill>
                  <a:srgbClr val="F2F1EC"/>
                </a:solidFill>
                <a:latin typeface="Geist"/>
                <a:ea typeface="Geist"/>
                <a:cs typeface="Geist"/>
              </a:rPr>
              <a:t>La idea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85E6906-4FCF-4E72-BAA6-D6FC300DD7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24000"/>
            <a:ext cx="14001750" cy="24303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4175" i="0">
                <a:solidFill>
                  <a:srgbClr val="F2F1EC"/>
                </a:solidFill>
                <a:latin typeface="Geist"/>
                <a:ea typeface="Geist"/>
                <a:cs typeface="Geist"/>
              </a:defRPr>
            </a:pPr>
            <a:r>
              <a:rPr sz="14175" i="0">
                <a:solidFill>
                  <a:srgbClr val="F2F1EC"/>
                </a:solidFill>
                <a:latin typeface="Geist"/>
                <a:ea typeface="Geist"/>
                <a:cs typeface="Geist"/>
              </a:rPr>
              <a:t>Otra forma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68FCE25-3B5D-4AF1-BBBF-DE1B61973E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0"/>
            <a:ext cx="14001750" cy="290607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950" i="1">
                <a:solidFill>
                  <a:srgbClr val="F2F1EC"/>
                </a:solidFill>
                <a:latin typeface="Instrument Serif"/>
                <a:ea typeface="Instrument Serif"/>
                <a:cs typeface="Instrument Serif"/>
              </a:defRPr>
            </a:pPr>
            <a:r>
              <a:rPr sz="16950" i="1">
                <a:solidFill>
                  <a:srgbClr val="F2F1EC"/>
                </a:solidFill>
                <a:latin typeface="Instrument Serif"/>
                <a:ea typeface="Instrument Serif"/>
                <a:cs typeface="Instrument Serif"/>
              </a:rPr>
              <a:t>de ver.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BE55FFE-F82A-4E3D-8D2D-42191E9885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886575"/>
            <a:ext cx="13144500" cy="411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400" i="0">
                <a:solidFill>
                  <a:srgbClr val="F2F1EC"/>
                </a:solidFill>
                <a:latin typeface="Geist"/>
                <a:ea typeface="Geist"/>
                <a:cs typeface="Geist"/>
              </a:defRPr>
            </a:pPr>
            <a:r>
              <a:rPr sz="2400" i="0">
                <a:solidFill>
                  <a:srgbClr val="F2F1EC"/>
                </a:solidFill>
                <a:latin typeface="Geist"/>
                <a:ea typeface="Geist"/>
                <a:cs typeface="Geist"/>
              </a:rPr>
              <a:t>Una identidad que cambia la mirada.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62241BB-8373-4565-B809-FB363CB64A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305675"/>
            <a:ext cx="13144500" cy="411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400" i="0">
                <a:solidFill>
                  <a:srgbClr val="F2F1EC"/>
                </a:solidFill>
                <a:latin typeface="Geist"/>
                <a:ea typeface="Geist"/>
                <a:cs typeface="Geist"/>
              </a:defRPr>
            </a:pPr>
            <a:r>
              <a:rPr sz="2400" i="0">
                <a:solidFill>
                  <a:srgbClr val="F2F1EC"/>
                </a:solidFill>
                <a:latin typeface="Geist"/>
                <a:ea typeface="Geist"/>
                <a:cs typeface="Geist"/>
              </a:rPr>
              <a:t>De la marca a la pantalla. De la pantalla al espacio.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26C9EC7-6C2B-4C73-8806-1FCB59F465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15300"/>
            <a:ext cx="13049250" cy="18002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i="0">
                <a:solidFill>
                  <a:srgbClr val="F2F1EC"/>
                </a:solidFill>
                <a:latin typeface="Geist"/>
                <a:ea typeface="Geist"/>
                <a:cs typeface="Geist"/>
              </a:defRPr>
            </a:pPr>
            <a:r>
              <a:rPr sz="1050" i="0">
                <a:solidFill>
                  <a:srgbClr val="F2F1EC"/>
                </a:solidFill>
                <a:latin typeface="Geist"/>
                <a:ea typeface="Geist"/>
                <a:cs typeface="Geist"/>
              </a:rPr>
              <a:t>Vetro · Propuesta de identidad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74CEABC-3C1A-463C-8F36-0136E31330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0" y="8115300"/>
            <a:ext cx="523875" cy="18002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i="0">
                <a:solidFill>
                  <a:srgbClr val="F2F1EC"/>
                </a:solidFill>
                <a:latin typeface="Geist Mono"/>
                <a:ea typeface="Geist Mono"/>
                <a:cs typeface="Geist Mono"/>
              </a:defRPr>
            </a:pPr>
            <a:r>
              <a:rPr sz="1050" i="0">
                <a:solidFill>
                  <a:srgbClr val="F2F1EC"/>
                </a:solidFill>
                <a:latin typeface="Geist Mono"/>
                <a:ea typeface="Geist Mono"/>
                <a:cs typeface="Geist Mono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115148918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2F1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F9FCBCC-05EC-4978-8CAA-0326E4BDD2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"/>
            <a:ext cx="11430000" cy="23145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1350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El estudio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0088828-DBC0-40C0-A85A-F09EC54DB3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85875"/>
            <a:ext cx="13620750" cy="126015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7350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7350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Damos a las ideas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72FC5C8-B64D-43EC-A7FA-30D79F4E6B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71725"/>
            <a:ext cx="13620750" cy="126015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7350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7350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una presencia propia.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AA556F8-99D0-429A-B739-8DD4F578FB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48250"/>
            <a:ext cx="44481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31413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7AAC77B-2E36-4BE7-A7C8-0D57F615D8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72100"/>
            <a:ext cx="4524375" cy="63007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675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3675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Identidad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08DCF12-2036-4118-B846-B4E8C9B0EB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48400"/>
            <a:ext cx="4533900" cy="3343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1950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Lo que te hace reconocible.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2EA2918-DAB7-48F7-A6D6-740A3151D6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81625" y="5048250"/>
            <a:ext cx="44481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3141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1E3A71B-81C6-41DA-AC57-3ECF3A2FAF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81625" y="5372100"/>
            <a:ext cx="4524375" cy="63007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675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3675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Digital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A675A91-C4D1-4A8F-96FD-553DC409BC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81625" y="6248400"/>
            <a:ext cx="4533900" cy="3343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1950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Lo que permite hacer tu marca.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52CA9FE-08B9-4E16-BD56-85F321769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53650" y="5048250"/>
            <a:ext cx="44481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31413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6799371-CF2C-4E92-BB48-25F20E9CFA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53650" y="5372100"/>
            <a:ext cx="4524375" cy="63007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675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3675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Espacio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6FF217C-AFC6-4ADD-8143-83CE571458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53650" y="6248400"/>
            <a:ext cx="4533900" cy="3343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1950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Lo que se siente al entrar.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DF3A112-4981-45D4-A2EF-809F12C61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15300"/>
            <a:ext cx="13049250" cy="18002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1050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Branding, webs, plataformas y diseño espacial. Un criterio compartido.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9370354-50A4-4CA9-ACE6-0F3B79D4E2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0" y="8115300"/>
            <a:ext cx="523875" cy="18002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i="0">
                <a:solidFill>
                  <a:srgbClr val="131413"/>
                </a:solidFill>
                <a:latin typeface="Geist Mono"/>
                <a:ea typeface="Geist Mono"/>
                <a:cs typeface="Geist Mono"/>
              </a:defRPr>
            </a:pPr>
            <a:r>
              <a:rPr sz="1050" i="0">
                <a:solidFill>
                  <a:srgbClr val="131413"/>
                </a:solidFill>
                <a:latin typeface="Geist Mono"/>
                <a:ea typeface="Geist Mono"/>
                <a:cs typeface="Geist Mono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137769440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2F1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c9a5f666fba4ca3"/>
          <a:srcRect xmlns:a="http://schemas.openxmlformats.org/drawingml/2006/main" l="25174" t="0" r="25174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677150" y="0"/>
            <a:ext cx="7562850" cy="85725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81E77CC-A842-441E-BE56-B01481BDA0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"/>
            <a:ext cx="11430000" cy="23145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1350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El gesto propio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FF8FA7B-25B1-44F2-A0EF-8588B30F4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90675"/>
            <a:ext cx="1363408" cy="20802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600" i="0">
                <a:solidFill>
                  <a:srgbClr val="131413"/>
                </a:solidFill>
                <a:latin typeface="Geist Black"/>
                <a:ea typeface="Geist Black"/>
                <a:cs typeface="Geist Black"/>
              </a:defRPr>
            </a:pPr>
            <a:r>
              <a:rPr sz="12600" i="0">
                <a:solidFill>
                  <a:srgbClr val="131413"/>
                </a:solidFill>
                <a:latin typeface="Geist Black"/>
                <a:ea typeface="Geist Black"/>
                <a:cs typeface="Geist Black"/>
              </a:rPr>
              <a:t>V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69FC050-2D23-47ED-BDAC-42C8C7EAA8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93786" y="1590675"/>
            <a:ext cx="1144143" cy="20802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600" i="0">
                <a:solidFill>
                  <a:srgbClr val="131413"/>
                </a:solidFill>
                <a:latin typeface="Geist Black"/>
                <a:ea typeface="Geist Black"/>
                <a:cs typeface="Geist Black"/>
              </a:defRPr>
            </a:pPr>
            <a:r>
              <a:rPr sz="12600" i="0">
                <a:solidFill>
                  <a:srgbClr val="131413"/>
                </a:solidFill>
                <a:latin typeface="Geist Black"/>
                <a:ea typeface="Geist Black"/>
                <a:cs typeface="Geist Black"/>
              </a:rPr>
              <a:t>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B08BA1C-2D42-4304-91FE-7D29C357B5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58707" y="1590675"/>
            <a:ext cx="896112" cy="20802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600" i="0">
                <a:solidFill>
                  <a:srgbClr val="131413"/>
                </a:solidFill>
                <a:latin typeface="Geist Black"/>
                <a:ea typeface="Geist Black"/>
                <a:cs typeface="Geist Black"/>
              </a:defRPr>
            </a:pPr>
            <a:r>
              <a:rPr sz="12600" i="0">
                <a:solidFill>
                  <a:srgbClr val="131413"/>
                </a:solidFill>
                <a:latin typeface="Geist Black"/>
                <a:ea typeface="Geist Black"/>
                <a:cs typeface="Geist Black"/>
              </a:rPr>
              <a:t>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ECC670A-431F-4523-B411-9D9CD20AA1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75596" y="1590675"/>
            <a:ext cx="856107" cy="20802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600" i="0">
                <a:solidFill>
                  <a:srgbClr val="131413"/>
                </a:solidFill>
                <a:latin typeface="Geist Black"/>
                <a:ea typeface="Geist Black"/>
                <a:cs typeface="Geist Black"/>
              </a:defRPr>
            </a:pPr>
            <a:r>
              <a:rPr sz="12600" i="0">
                <a:solidFill>
                  <a:srgbClr val="131413"/>
                </a:solidFill>
                <a:latin typeface="Geist Black"/>
                <a:ea typeface="Geist Black"/>
                <a:cs typeface="Geist Black"/>
              </a:rPr>
              <a:t>r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0A1E4BA-6C86-4555-9106-0DB1D2DD6A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52481" y="1590675"/>
            <a:ext cx="1164908" cy="20802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600" i="0">
                <a:solidFill>
                  <a:srgbClr val="131413"/>
                </a:solidFill>
                <a:latin typeface="Geist Black"/>
                <a:ea typeface="Geist Black"/>
                <a:cs typeface="Geist Black"/>
              </a:defRPr>
            </a:pPr>
            <a:r>
              <a:rPr sz="12600" i="0">
                <a:solidFill>
                  <a:srgbClr val="131413"/>
                </a:solidFill>
                <a:latin typeface="Geist Black"/>
                <a:ea typeface="Geist Black"/>
                <a:cs typeface="Geist Black"/>
              </a:rPr>
              <a:t>o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C32F9A3-0463-42FF-B246-79E481B93C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2573" y="2902839"/>
            <a:ext cx="248031" cy="248031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4D4D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7C5550F-5BA9-4B6C-887D-E3426FBCB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43779" y="2902839"/>
            <a:ext cx="248031" cy="248031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D7FFF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998C95F-C539-4792-82B9-7124A221EE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8176" y="2902839"/>
            <a:ext cx="248031" cy="248031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31413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18C9C92-2E9F-471D-B053-8FBA2C18B7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05275"/>
            <a:ext cx="6905625" cy="74580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350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4350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El punto firma.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79EF88A-2EC2-429C-8ECD-92CD07D19D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00600"/>
            <a:ext cx="6905625" cy="74580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350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4350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El cristal abre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CDA6CB0-C9DD-4E1F-B77A-032B3D75A6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95925"/>
            <a:ext cx="6905625" cy="74580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350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4350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otra perspectiva.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91FAC64-732C-442E-B03B-559692F389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372350"/>
            <a:ext cx="6762750" cy="2185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i="0">
                <a:solidFill>
                  <a:srgbClr val="72746F"/>
                </a:solidFill>
                <a:latin typeface="Geist"/>
                <a:ea typeface="Geist"/>
                <a:cs typeface="Geist"/>
              </a:defRPr>
            </a:pPr>
            <a:r>
              <a:rPr sz="1275" i="0">
                <a:solidFill>
                  <a:srgbClr val="72746F"/>
                </a:solidFill>
                <a:latin typeface="Geist"/>
                <a:ea typeface="Geist"/>
                <a:cs typeface="Geist"/>
              </a:rPr>
              <a:t>La firma se conserva. Su universo se amplía.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45DD48B-DF90-438A-B4AD-D1F7A8EE40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15300"/>
            <a:ext cx="13049250" cy="18002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i="0">
                <a:solidFill>
                  <a:srgbClr val="72746F"/>
                </a:solidFill>
                <a:latin typeface="Geist"/>
                <a:ea typeface="Geist"/>
                <a:cs typeface="Geist"/>
              </a:defRPr>
            </a:pPr>
            <a:r>
              <a:rPr sz="1050" i="0">
                <a:solidFill>
                  <a:srgbClr val="72746F"/>
                </a:solidFill>
                <a:latin typeface="Geist"/>
                <a:ea typeface="Geist"/>
                <a:cs typeface="Geist"/>
              </a:rPr>
              <a:t>Sistema propuesto: firma, material y composición.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1ECA948-9008-45BD-A6D9-4F1FDD5CC9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0" y="8115300"/>
            <a:ext cx="523875" cy="18002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i="0">
                <a:solidFill>
                  <a:srgbClr val="72746F"/>
                </a:solidFill>
                <a:latin typeface="Geist Mono"/>
                <a:ea typeface="Geist Mono"/>
                <a:cs typeface="Geist Mono"/>
              </a:defRPr>
            </a:pPr>
            <a:r>
              <a:rPr sz="1050" i="0">
                <a:solidFill>
                  <a:srgbClr val="72746F"/>
                </a:solidFill>
                <a:latin typeface="Geist Mono"/>
                <a:ea typeface="Geist Mono"/>
                <a:cs typeface="Geist Mono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210032175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2F1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AFF3625-8371-427B-A792-F31B34011E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"/>
            <a:ext cx="11430000" cy="23145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1350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La firma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61B81ED-0404-4185-A9D1-39D537B91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2247900"/>
            <a:ext cx="3716845" cy="567118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4350" i="0">
                <a:solidFill>
                  <a:srgbClr val="131413"/>
                </a:solidFill>
                <a:latin typeface="Geist Black"/>
                <a:ea typeface="Geist Black"/>
                <a:cs typeface="Geist Black"/>
              </a:defRPr>
            </a:pPr>
            <a:r>
              <a:rPr sz="34350" i="0">
                <a:solidFill>
                  <a:srgbClr val="131413"/>
                </a:solidFill>
                <a:latin typeface="Geist Black"/>
                <a:ea typeface="Geist Black"/>
                <a:cs typeface="Geist Black"/>
              </a:rPr>
              <a:t>V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20CCA14-2ADF-4117-9B5E-210E2A421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28376" y="2247900"/>
            <a:ext cx="3119152" cy="567118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4350" i="0">
                <a:solidFill>
                  <a:srgbClr val="131413"/>
                </a:solidFill>
                <a:latin typeface="Geist Black"/>
                <a:ea typeface="Geist Black"/>
                <a:cs typeface="Geist Black"/>
              </a:defRPr>
            </a:pPr>
            <a:r>
              <a:rPr sz="34350" i="0">
                <a:solidFill>
                  <a:srgbClr val="131413"/>
                </a:solidFill>
                <a:latin typeface="Geist Black"/>
                <a:ea typeface="Geist Black"/>
                <a:cs typeface="Geist Black"/>
              </a:rPr>
              <a:t>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FD12808-EA5A-424F-903F-171F948168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933" y="2247900"/>
            <a:ext cx="2442972" cy="567118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4350" i="0">
                <a:solidFill>
                  <a:srgbClr val="131413"/>
                </a:solidFill>
                <a:latin typeface="Geist Black"/>
                <a:ea typeface="Geist Black"/>
                <a:cs typeface="Geist Black"/>
              </a:defRPr>
            </a:pPr>
            <a:r>
              <a:rPr sz="34350" i="0">
                <a:solidFill>
                  <a:srgbClr val="131413"/>
                </a:solidFill>
                <a:latin typeface="Geist Black"/>
                <a:ea typeface="Geist Black"/>
                <a:cs typeface="Geist Black"/>
              </a:rPr>
              <a:t>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5E11B7C-42D7-4F89-876B-D29C161F2B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13311" y="2247900"/>
            <a:ext cx="2333911" cy="567118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4350" i="0">
                <a:solidFill>
                  <a:srgbClr val="131413"/>
                </a:solidFill>
                <a:latin typeface="Geist Black"/>
                <a:ea typeface="Geist Black"/>
                <a:cs typeface="Geist Black"/>
              </a:defRPr>
            </a:pPr>
            <a:r>
              <a:rPr sz="34350" i="0">
                <a:solidFill>
                  <a:srgbClr val="131413"/>
                </a:solidFill>
                <a:latin typeface="Geist Black"/>
                <a:ea typeface="Geist Black"/>
                <a:cs typeface="Geist Black"/>
              </a:rPr>
              <a:t>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C02F6A2-0ED4-4459-9FC4-88B889A1B6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58627" y="2247900"/>
            <a:ext cx="3175825" cy="567118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4350" i="0">
                <a:solidFill>
                  <a:srgbClr val="131413"/>
                </a:solidFill>
                <a:latin typeface="Geist Black"/>
                <a:ea typeface="Geist Black"/>
                <a:cs typeface="Geist Black"/>
              </a:defRPr>
            </a:pPr>
            <a:r>
              <a:rPr sz="34350" i="0">
                <a:solidFill>
                  <a:srgbClr val="131413"/>
                </a:solidFill>
                <a:latin typeface="Geist Black"/>
                <a:ea typeface="Geist Black"/>
                <a:cs typeface="Geist Black"/>
              </a:rPr>
              <a:t>o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CF468AA-204F-4EF1-AB6C-DED219B7DF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63981" y="5825109"/>
            <a:ext cx="676180" cy="6761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3141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018AB12-61BB-4AE6-9805-8227EA8F9D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15300"/>
            <a:ext cx="13049250" cy="18002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1050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Geist 900 · Espaciado original · Punto circular independiente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F99C472-E26F-430B-A7B2-88A1E08227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0" y="8115300"/>
            <a:ext cx="523875" cy="18002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i="0">
                <a:solidFill>
                  <a:srgbClr val="131413"/>
                </a:solidFill>
                <a:latin typeface="Geist Mono"/>
                <a:ea typeface="Geist Mono"/>
                <a:cs typeface="Geist Mono"/>
              </a:defRPr>
            </a:pPr>
            <a:r>
              <a:rPr sz="1050" i="0">
                <a:solidFill>
                  <a:srgbClr val="131413"/>
                </a:solidFill>
                <a:latin typeface="Geist Mono"/>
                <a:ea typeface="Geist Mono"/>
                <a:cs typeface="Geist Mono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119342203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13141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6DA3346-C975-42CB-BE58-B10D0246B8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"/>
            <a:ext cx="11430000" cy="23145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i="0">
                <a:solidFill>
                  <a:srgbClr val="F2F1EC"/>
                </a:solidFill>
                <a:latin typeface="Geist"/>
                <a:ea typeface="Geist"/>
                <a:cs typeface="Geist"/>
              </a:defRPr>
            </a:pPr>
            <a:r>
              <a:rPr sz="1350" i="0">
                <a:solidFill>
                  <a:srgbClr val="F2F1EC"/>
                </a:solidFill>
                <a:latin typeface="Geist"/>
                <a:ea typeface="Geist"/>
                <a:cs typeface="Geist"/>
              </a:rPr>
              <a:t>La firma en negativo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DD1DC8F-D91B-47BE-8A18-0A33198023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2247900"/>
            <a:ext cx="3716845" cy="567118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4350" i="0">
                <a:solidFill>
                  <a:srgbClr val="F2F1EC"/>
                </a:solidFill>
                <a:latin typeface="Geist Black"/>
                <a:ea typeface="Geist Black"/>
                <a:cs typeface="Geist Black"/>
              </a:defRPr>
            </a:pPr>
            <a:r>
              <a:rPr sz="34350" i="0">
                <a:solidFill>
                  <a:srgbClr val="F2F1EC"/>
                </a:solidFill>
                <a:latin typeface="Geist Black"/>
                <a:ea typeface="Geist Black"/>
                <a:cs typeface="Geist Black"/>
              </a:rPr>
              <a:t>V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B296C70-91CD-4AB1-AA91-75521D8102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28376" y="2247900"/>
            <a:ext cx="3119152" cy="567118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4350" i="0">
                <a:solidFill>
                  <a:srgbClr val="F2F1EC"/>
                </a:solidFill>
                <a:latin typeface="Geist Black"/>
                <a:ea typeface="Geist Black"/>
                <a:cs typeface="Geist Black"/>
              </a:defRPr>
            </a:pPr>
            <a:r>
              <a:rPr sz="34350" i="0">
                <a:solidFill>
                  <a:srgbClr val="F2F1EC"/>
                </a:solidFill>
                <a:latin typeface="Geist Black"/>
                <a:ea typeface="Geist Black"/>
                <a:cs typeface="Geist Black"/>
              </a:rPr>
              <a:t>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67CE07A-7A41-4124-A374-0DAF937705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933" y="2247900"/>
            <a:ext cx="2442972" cy="567118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4350" i="0">
                <a:solidFill>
                  <a:srgbClr val="F2F1EC"/>
                </a:solidFill>
                <a:latin typeface="Geist Black"/>
                <a:ea typeface="Geist Black"/>
                <a:cs typeface="Geist Black"/>
              </a:defRPr>
            </a:pPr>
            <a:r>
              <a:rPr sz="34350" i="0">
                <a:solidFill>
                  <a:srgbClr val="F2F1EC"/>
                </a:solidFill>
                <a:latin typeface="Geist Black"/>
                <a:ea typeface="Geist Black"/>
                <a:cs typeface="Geist Black"/>
              </a:rPr>
              <a:t>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3493893-8188-4BAE-A3D3-A7C89084CB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13311" y="2247900"/>
            <a:ext cx="2333911" cy="567118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4350" i="0">
                <a:solidFill>
                  <a:srgbClr val="F2F1EC"/>
                </a:solidFill>
                <a:latin typeface="Geist Black"/>
                <a:ea typeface="Geist Black"/>
                <a:cs typeface="Geist Black"/>
              </a:defRPr>
            </a:pPr>
            <a:r>
              <a:rPr sz="34350" i="0">
                <a:solidFill>
                  <a:srgbClr val="F2F1EC"/>
                </a:solidFill>
                <a:latin typeface="Geist Black"/>
                <a:ea typeface="Geist Black"/>
                <a:cs typeface="Geist Black"/>
              </a:rPr>
              <a:t>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561C50B-E9F8-40EC-B88A-86AB5914B3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58627" y="2247900"/>
            <a:ext cx="3175825" cy="567118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4350" i="0">
                <a:solidFill>
                  <a:srgbClr val="F2F1EC"/>
                </a:solidFill>
                <a:latin typeface="Geist Black"/>
                <a:ea typeface="Geist Black"/>
                <a:cs typeface="Geist Black"/>
              </a:defRPr>
            </a:pPr>
            <a:r>
              <a:rPr sz="34350" i="0">
                <a:solidFill>
                  <a:srgbClr val="F2F1EC"/>
                </a:solidFill>
                <a:latin typeface="Geist Black"/>
                <a:ea typeface="Geist Black"/>
                <a:cs typeface="Geist Black"/>
              </a:rPr>
              <a:t>o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CC9F42D-8BA6-4373-A2DA-BDDB33604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63981" y="5825109"/>
            <a:ext cx="676180" cy="6761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2F1EC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ACC6763-0DC3-4672-AB35-318E4C6056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15300"/>
            <a:ext cx="13049250" cy="18002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i="0">
                <a:solidFill>
                  <a:srgbClr val="F2F1EC"/>
                </a:solidFill>
                <a:latin typeface="Geist"/>
                <a:ea typeface="Geist"/>
                <a:cs typeface="Geist"/>
              </a:defRPr>
            </a:pPr>
            <a:r>
              <a:rPr sz="1050" i="0">
                <a:solidFill>
                  <a:srgbClr val="F2F1EC"/>
                </a:solidFill>
                <a:latin typeface="Geist"/>
                <a:ea typeface="Geist"/>
                <a:cs typeface="Geist"/>
              </a:rPr>
              <a:t>La misma proporción en cualquier soporte.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EEC8594-BBAA-4A08-95F9-D114AF1A79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0" y="8115300"/>
            <a:ext cx="523875" cy="18002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i="0">
                <a:solidFill>
                  <a:srgbClr val="F2F1EC"/>
                </a:solidFill>
                <a:latin typeface="Geist Mono"/>
                <a:ea typeface="Geist Mono"/>
                <a:cs typeface="Geist Mono"/>
              </a:defRPr>
            </a:pPr>
            <a:r>
              <a:rPr sz="1050" i="0">
                <a:solidFill>
                  <a:srgbClr val="F2F1EC"/>
                </a:solidFill>
                <a:latin typeface="Geist Mono"/>
                <a:ea typeface="Geist Mono"/>
                <a:cs typeface="Geist Mono"/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160183367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13141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a49395f94a9459c"/>
          <a:srcRect xmlns:a="http://schemas.openxmlformats.org/drawingml/2006/main" l="20297" t="0" r="20297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048750" cy="85725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3556610-E8D2-4EE9-AAA6-6509A612A8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0" y="0"/>
            <a:ext cx="6191250" cy="8572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F1EC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CB7D275-C22B-49C6-8DBA-CE413A30B3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1181100"/>
            <a:ext cx="5048250" cy="7843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575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4575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Una pequeña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1BF98F3-9894-404D-9ED7-F90DDEC711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1914525"/>
            <a:ext cx="5048250" cy="106727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6225" i="1">
                <a:solidFill>
                  <a:srgbClr val="131413"/>
                </a:solidFill>
                <a:latin typeface="Instrument Serif"/>
                <a:ea typeface="Instrument Serif"/>
                <a:cs typeface="Instrument Serif"/>
              </a:defRPr>
            </a:pPr>
            <a:r>
              <a:rPr sz="6225" i="1">
                <a:solidFill>
                  <a:srgbClr val="131413"/>
                </a:solidFill>
                <a:latin typeface="Instrument Serif"/>
                <a:ea typeface="Instrument Serif"/>
                <a:cs typeface="Instrument Serif"/>
              </a:rPr>
              <a:t>diferencia.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A5BA14A-36B9-4305-89BB-D835C0ADBF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29925" y="3619500"/>
            <a:ext cx="1657350" cy="1657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4D4D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7220297-118E-43B6-B9CF-AA87F4AA47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82325" y="3619500"/>
            <a:ext cx="1657350" cy="1657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D7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C21AB9E-BBCD-4E48-B1FD-887BCB6D0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06125" y="3619500"/>
            <a:ext cx="1657350" cy="1657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3141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E78FC89-7F1D-45AE-BF90-C53800063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6296025"/>
            <a:ext cx="5200650" cy="34718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2025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El color aparece al cambiar de vista.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883E789-6A16-46FF-B696-48E90CAD4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6715125"/>
            <a:ext cx="5200650" cy="34718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2025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Un borde, una luz, una respuesta.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DFEEED5-FB79-49D1-B1E3-78F537C98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7134225"/>
            <a:ext cx="5200650" cy="34718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2025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En lectura pequeña, punto sólido.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6DEBE22-4D1E-4248-B928-AD791941B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8010525"/>
            <a:ext cx="5276850" cy="2185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i="0">
                <a:solidFill>
                  <a:srgbClr val="72746F"/>
                </a:solidFill>
                <a:latin typeface="Geist"/>
                <a:ea typeface="Geist"/>
                <a:cs typeface="Geist"/>
              </a:defRPr>
            </a:pPr>
            <a:r>
              <a:rPr sz="1275" i="0">
                <a:solidFill>
                  <a:srgbClr val="72746F"/>
                </a:solidFill>
                <a:latin typeface="Geist"/>
                <a:ea typeface="Geist"/>
                <a:cs typeface="Geist"/>
              </a:rPr>
              <a:t>Detalle ampliado del punto, no un segundo logotipo.</a:t>
            </a:r>
          </a:p>
        </p:txBody>
      </p:sp>
    </p:spTree>
    <p:extLst>
      <p:ext uri="{BB962C8B-B14F-4D97-AF65-F5344CB8AC3E}">
        <p14:creationId xmlns:p14="http://schemas.microsoft.com/office/powerpoint/2010/main" val="129221060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2F1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13AA4AFC-FB3B-4B63-A783-F5D4E98A36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"/>
            <a:ext cx="11430000" cy="23145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1350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Consistencia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DF4CBC8-8E94-468B-BF1F-9A71FB182A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238250"/>
            <a:ext cx="1363408" cy="20802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600" i="0">
                <a:solidFill>
                  <a:srgbClr val="131413"/>
                </a:solidFill>
                <a:latin typeface="Geist Black"/>
                <a:ea typeface="Geist Black"/>
                <a:cs typeface="Geist Black"/>
              </a:defRPr>
            </a:pPr>
            <a:r>
              <a:rPr sz="12600" i="0">
                <a:solidFill>
                  <a:srgbClr val="131413"/>
                </a:solidFill>
                <a:latin typeface="Geist Black"/>
                <a:ea typeface="Geist Black"/>
                <a:cs typeface="Geist Black"/>
              </a:rPr>
              <a:t>V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CCBBD9A-6816-43BB-9179-8D57DDC26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31886" y="1238250"/>
            <a:ext cx="1144143" cy="20802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600" i="0">
                <a:solidFill>
                  <a:srgbClr val="131413"/>
                </a:solidFill>
                <a:latin typeface="Geist Black"/>
                <a:ea typeface="Geist Black"/>
                <a:cs typeface="Geist Black"/>
              </a:defRPr>
            </a:pPr>
            <a:r>
              <a:rPr sz="12600" i="0">
                <a:solidFill>
                  <a:srgbClr val="131413"/>
                </a:solidFill>
                <a:latin typeface="Geist Black"/>
                <a:ea typeface="Geist Black"/>
                <a:cs typeface="Geist Black"/>
              </a:rPr>
              <a:t>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0994230-697D-4230-A4E6-69338FD60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96807" y="1238250"/>
            <a:ext cx="896112" cy="20802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600" i="0">
                <a:solidFill>
                  <a:srgbClr val="131413"/>
                </a:solidFill>
                <a:latin typeface="Geist Black"/>
                <a:ea typeface="Geist Black"/>
                <a:cs typeface="Geist Black"/>
              </a:defRPr>
            </a:pPr>
            <a:r>
              <a:rPr sz="12600" i="0">
                <a:solidFill>
                  <a:srgbClr val="131413"/>
                </a:solidFill>
                <a:latin typeface="Geist Black"/>
                <a:ea typeface="Geist Black"/>
                <a:cs typeface="Geist Black"/>
              </a:rPr>
              <a:t>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12A19AA-68E2-4D94-BE32-158DB96AE0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13696" y="1238250"/>
            <a:ext cx="856107" cy="20802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600" i="0">
                <a:solidFill>
                  <a:srgbClr val="131413"/>
                </a:solidFill>
                <a:latin typeface="Geist Black"/>
                <a:ea typeface="Geist Black"/>
                <a:cs typeface="Geist Black"/>
              </a:defRPr>
            </a:pPr>
            <a:r>
              <a:rPr sz="12600" i="0">
                <a:solidFill>
                  <a:srgbClr val="131413"/>
                </a:solidFill>
                <a:latin typeface="Geist Black"/>
                <a:ea typeface="Geist Black"/>
                <a:cs typeface="Geist Black"/>
              </a:rPr>
              <a:t>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990925D-E525-4CEA-B4BF-87D5714B11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0581" y="1238250"/>
            <a:ext cx="1164908" cy="20802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600" i="0">
                <a:solidFill>
                  <a:srgbClr val="131413"/>
                </a:solidFill>
                <a:latin typeface="Geist Black"/>
                <a:ea typeface="Geist Black"/>
                <a:cs typeface="Geist Black"/>
              </a:defRPr>
            </a:pPr>
            <a:r>
              <a:rPr sz="12600" i="0">
                <a:solidFill>
                  <a:srgbClr val="131413"/>
                </a:solidFill>
                <a:latin typeface="Geist Black"/>
                <a:ea typeface="Geist Black"/>
                <a:cs typeface="Geist Black"/>
              </a:rPr>
              <a:t>o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2A0CE8B-93A5-4F87-83B8-764D2D37FA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6276" y="2550414"/>
            <a:ext cx="248031" cy="248031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3141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75B9471-E267-4F89-833F-7650B2738F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14750"/>
            <a:ext cx="1402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31413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F85E82E-0BB5-4C1C-9900-E3C5F3C49D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33900"/>
            <a:ext cx="81153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7500" i="0">
                <a:solidFill>
                  <a:srgbClr val="131413"/>
                </a:solidFill>
                <a:latin typeface="Geist Black"/>
                <a:ea typeface="Geist Black"/>
                <a:cs typeface="Geist Black"/>
              </a:defRPr>
            </a:pPr>
            <a:r>
              <a:rPr sz="7500" i="0">
                <a:solidFill>
                  <a:srgbClr val="131413"/>
                </a:solidFill>
                <a:latin typeface="Geist Black"/>
                <a:ea typeface="Geist Black"/>
                <a:cs typeface="Geist Black"/>
              </a:rPr>
              <a:t>V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EDCF310-FDCB-4356-81F2-519F733325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14450" y="4533900"/>
            <a:ext cx="681038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7500" i="0">
                <a:solidFill>
                  <a:srgbClr val="131413"/>
                </a:solidFill>
                <a:latin typeface="Geist Black"/>
                <a:ea typeface="Geist Black"/>
                <a:cs typeface="Geist Black"/>
              </a:defRPr>
            </a:pPr>
            <a:r>
              <a:rPr sz="7500" i="0">
                <a:solidFill>
                  <a:srgbClr val="131413"/>
                </a:solidFill>
                <a:latin typeface="Geist Black"/>
                <a:ea typeface="Geist Black"/>
                <a:cs typeface="Geist Black"/>
              </a:rPr>
              <a:t>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5D8CAB3-17EA-4A56-95A7-C2EC0183CC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88807" y="4533900"/>
            <a:ext cx="5334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7500" i="0">
                <a:solidFill>
                  <a:srgbClr val="131413"/>
                </a:solidFill>
                <a:latin typeface="Geist Black"/>
                <a:ea typeface="Geist Black"/>
                <a:cs typeface="Geist Black"/>
              </a:defRPr>
            </a:pPr>
            <a:r>
              <a:rPr sz="7500" i="0">
                <a:solidFill>
                  <a:srgbClr val="131413"/>
                </a:solidFill>
                <a:latin typeface="Geist Black"/>
                <a:ea typeface="Geist Black"/>
                <a:cs typeface="Geist Black"/>
              </a:rPr>
              <a:t>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7EF4347-29AB-43FD-91A7-FE4D023AE5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15527" y="4533900"/>
            <a:ext cx="509588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7500" i="0">
                <a:solidFill>
                  <a:srgbClr val="131413"/>
                </a:solidFill>
                <a:latin typeface="Geist Black"/>
                <a:ea typeface="Geist Black"/>
                <a:cs typeface="Geist Black"/>
              </a:defRPr>
            </a:pPr>
            <a:r>
              <a:rPr sz="7500" i="0">
                <a:solidFill>
                  <a:srgbClr val="131413"/>
                </a:solidFill>
                <a:latin typeface="Geist Black"/>
                <a:ea typeface="Geist Black"/>
                <a:cs typeface="Geist Black"/>
              </a:rPr>
              <a:t>r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CB67E77-87D4-4FBD-93A6-8DCF3B15B1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8435" y="4533900"/>
            <a:ext cx="69342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7500" i="0">
                <a:solidFill>
                  <a:srgbClr val="131413"/>
                </a:solidFill>
                <a:latin typeface="Geist Black"/>
                <a:ea typeface="Geist Black"/>
                <a:cs typeface="Geist Black"/>
              </a:defRPr>
            </a:pPr>
            <a:r>
              <a:rPr sz="7500" i="0">
                <a:solidFill>
                  <a:srgbClr val="131413"/>
                </a:solidFill>
                <a:latin typeface="Geist Black"/>
                <a:ea typeface="Geist Black"/>
                <a:cs typeface="Geist Black"/>
              </a:rPr>
              <a:t>o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F541927-6EB8-4971-A2CA-BBAFCFF66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5314950"/>
            <a:ext cx="147638" cy="14763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3141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A998BAA-9135-4AF6-B20C-7FFE7E48D8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4581525"/>
            <a:ext cx="592455" cy="90392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5475" i="0">
                <a:solidFill>
                  <a:srgbClr val="131413"/>
                </a:solidFill>
                <a:latin typeface="Geist Black"/>
                <a:ea typeface="Geist Black"/>
                <a:cs typeface="Geist Black"/>
              </a:defRPr>
            </a:pPr>
            <a:r>
              <a:rPr sz="5475" i="0">
                <a:solidFill>
                  <a:srgbClr val="131413"/>
                </a:solidFill>
                <a:latin typeface="Geist Black"/>
                <a:ea typeface="Geist Black"/>
                <a:cs typeface="Geist Black"/>
              </a:rPr>
              <a:t>V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1FE5B00-7BAA-4F24-8807-D09252524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479" y="4581525"/>
            <a:ext cx="497110" cy="90392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5475" i="0">
                <a:solidFill>
                  <a:srgbClr val="131413"/>
                </a:solidFill>
                <a:latin typeface="Geist Black"/>
                <a:ea typeface="Geist Black"/>
                <a:cs typeface="Geist Black"/>
              </a:defRPr>
            </a:pPr>
            <a:r>
              <a:rPr sz="5475" i="0">
                <a:solidFill>
                  <a:srgbClr val="131413"/>
                </a:solidFill>
                <a:latin typeface="Geist Black"/>
                <a:ea typeface="Geist Black"/>
                <a:cs typeface="Geist Black"/>
              </a:rPr>
              <a:t>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0965198-28EF-4383-9E8A-E18D6F62B5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91712" y="4581525"/>
            <a:ext cx="389382" cy="90392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5475" i="0">
                <a:solidFill>
                  <a:srgbClr val="131413"/>
                </a:solidFill>
                <a:latin typeface="Geist Black"/>
                <a:ea typeface="Geist Black"/>
                <a:cs typeface="Geist Black"/>
              </a:defRPr>
            </a:pPr>
            <a:r>
              <a:rPr sz="5475" i="0">
                <a:solidFill>
                  <a:srgbClr val="131413"/>
                </a:solidFill>
                <a:latin typeface="Geist Black"/>
                <a:ea typeface="Geist Black"/>
                <a:cs typeface="Geist Black"/>
              </a:rPr>
              <a:t>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46CABB2-80BD-4439-87B5-9A4C6901B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03218" y="4581525"/>
            <a:ext cx="371951" cy="90392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5475" i="0">
                <a:solidFill>
                  <a:srgbClr val="131413"/>
                </a:solidFill>
                <a:latin typeface="Geist Black"/>
                <a:ea typeface="Geist Black"/>
                <a:cs typeface="Geist Black"/>
              </a:defRPr>
            </a:pPr>
            <a:r>
              <a:rPr sz="5475" i="0">
                <a:solidFill>
                  <a:srgbClr val="131413"/>
                </a:solidFill>
                <a:latin typeface="Geist Black"/>
                <a:ea typeface="Geist Black"/>
                <a:cs typeface="Geist Black"/>
              </a:rPr>
              <a:t>r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58F759E-AD1B-4C75-B077-4E79C86464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97292" y="4581525"/>
            <a:ext cx="506158" cy="90392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5475" i="0">
                <a:solidFill>
                  <a:srgbClr val="131413"/>
                </a:solidFill>
                <a:latin typeface="Geist Black"/>
                <a:ea typeface="Geist Black"/>
                <a:cs typeface="Geist Black"/>
              </a:defRPr>
            </a:pPr>
            <a:r>
              <a:rPr sz="5475" i="0">
                <a:solidFill>
                  <a:srgbClr val="131413"/>
                </a:solidFill>
                <a:latin typeface="Geist Black"/>
                <a:ea typeface="Geist Black"/>
                <a:cs typeface="Geist Black"/>
              </a:rPr>
              <a:t>o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1C25C87-5142-4D4E-A869-515D93E046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60341" y="5151692"/>
            <a:ext cx="107775" cy="10777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3141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7BC5950-1ACC-485C-A161-104E22A76B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4781550"/>
            <a:ext cx="365189" cy="5572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375" i="0">
                <a:solidFill>
                  <a:srgbClr val="131413"/>
                </a:solidFill>
                <a:latin typeface="Geist Black"/>
                <a:ea typeface="Geist Black"/>
                <a:cs typeface="Geist Black"/>
              </a:defRPr>
            </a:pPr>
            <a:r>
              <a:rPr sz="3375" i="0">
                <a:solidFill>
                  <a:srgbClr val="131413"/>
                </a:solidFill>
                <a:latin typeface="Geist Black"/>
                <a:ea typeface="Geist Black"/>
                <a:cs typeface="Geist Black"/>
              </a:rPr>
              <a:t>V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3074CD2-19F0-435A-B60E-810CABCE5D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56633" y="4781550"/>
            <a:ext cx="306419" cy="5572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375" i="0">
                <a:solidFill>
                  <a:srgbClr val="131413"/>
                </a:solidFill>
                <a:latin typeface="Geist Black"/>
                <a:ea typeface="Geist Black"/>
                <a:cs typeface="Geist Black"/>
              </a:defRPr>
            </a:pPr>
            <a:r>
              <a:rPr sz="3375" i="0">
                <a:solidFill>
                  <a:srgbClr val="131413"/>
                </a:solidFill>
                <a:latin typeface="Geist Black"/>
                <a:ea typeface="Geist Black"/>
                <a:cs typeface="Geist Black"/>
              </a:rPr>
              <a:t>e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96F925B-FC9D-4345-B1BD-977FE56875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15046" y="4781550"/>
            <a:ext cx="240030" cy="5572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375" i="0">
                <a:solidFill>
                  <a:srgbClr val="131413"/>
                </a:solidFill>
                <a:latin typeface="Geist Black"/>
                <a:ea typeface="Geist Black"/>
                <a:cs typeface="Geist Black"/>
              </a:defRPr>
            </a:pPr>
            <a:r>
              <a:rPr sz="3375" i="0">
                <a:solidFill>
                  <a:srgbClr val="131413"/>
                </a:solidFill>
                <a:latin typeface="Geist Black"/>
                <a:ea typeface="Geist Black"/>
                <a:cs typeface="Geist Black"/>
              </a:rPr>
              <a:t>t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F33161A-5D85-497F-A7C6-1D22A8A91F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07070" y="4781550"/>
            <a:ext cx="229362" cy="5572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375" i="0">
                <a:solidFill>
                  <a:srgbClr val="131413"/>
                </a:solidFill>
                <a:latin typeface="Geist Black"/>
                <a:ea typeface="Geist Black"/>
                <a:cs typeface="Geist Black"/>
              </a:defRPr>
            </a:pPr>
            <a:r>
              <a:rPr sz="3375" i="0">
                <a:solidFill>
                  <a:srgbClr val="131413"/>
                </a:solidFill>
                <a:latin typeface="Geist Black"/>
                <a:ea typeface="Geist Black"/>
                <a:cs typeface="Geist Black"/>
              </a:rPr>
              <a:t>r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D20EA79-001A-40C4-A8E1-2D88AB12BA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788426" y="4781550"/>
            <a:ext cx="312039" cy="5572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375" i="0">
                <a:solidFill>
                  <a:srgbClr val="131413"/>
                </a:solidFill>
                <a:latin typeface="Geist Black"/>
                <a:ea typeface="Geist Black"/>
                <a:cs typeface="Geist Black"/>
              </a:defRPr>
            </a:pPr>
            <a:r>
              <a:rPr sz="3375" i="0">
                <a:solidFill>
                  <a:srgbClr val="131413"/>
                </a:solidFill>
                <a:latin typeface="Geist Black"/>
                <a:ea typeface="Geist Black"/>
                <a:cs typeface="Geist Black"/>
              </a:rPr>
              <a:t>o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101963C-4184-4482-9D98-246182C455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73890" y="5133023"/>
            <a:ext cx="66437" cy="66437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31413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267A51A-2DF8-4442-ABC3-1BAF50A6C5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91250"/>
            <a:ext cx="4476750" cy="2185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i="0">
                <a:solidFill>
                  <a:srgbClr val="72746F"/>
                </a:solidFill>
                <a:latin typeface="Geist"/>
                <a:ea typeface="Geist"/>
                <a:cs typeface="Geist"/>
              </a:defRPr>
            </a:pPr>
            <a:r>
              <a:rPr sz="1275" i="0">
                <a:solidFill>
                  <a:srgbClr val="72746F"/>
                </a:solidFill>
                <a:latin typeface="Geist"/>
                <a:ea typeface="Geist"/>
                <a:cs typeface="Geist"/>
              </a:rPr>
              <a:t>Presentaciones y señalética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7DF078B1-8AD2-43F4-A731-13FA19C5E3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6191250"/>
            <a:ext cx="4476750" cy="2185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i="0">
                <a:solidFill>
                  <a:srgbClr val="72746F"/>
                </a:solidFill>
                <a:latin typeface="Geist"/>
                <a:ea typeface="Geist"/>
                <a:cs typeface="Geist"/>
              </a:defRPr>
            </a:pPr>
            <a:r>
              <a:rPr sz="1275" i="0">
                <a:solidFill>
                  <a:srgbClr val="72746F"/>
                </a:solidFill>
                <a:latin typeface="Geist"/>
                <a:ea typeface="Geist"/>
                <a:cs typeface="Geist"/>
              </a:rPr>
              <a:t>Web y documentos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1FCBAC2E-6792-4405-9C7F-0C58117919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39450" y="6191250"/>
            <a:ext cx="3790950" cy="2185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i="0">
                <a:solidFill>
                  <a:srgbClr val="72746F"/>
                </a:solidFill>
                <a:latin typeface="Geist"/>
                <a:ea typeface="Geist"/>
                <a:cs typeface="Geist"/>
              </a:defRPr>
            </a:pPr>
            <a:r>
              <a:rPr sz="1275" i="0">
                <a:solidFill>
                  <a:srgbClr val="72746F"/>
                </a:solidFill>
                <a:latin typeface="Geist"/>
                <a:ea typeface="Geist"/>
                <a:cs typeface="Geist"/>
              </a:rPr>
              <a:t>Interfaces pequeñas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D327D1E1-21EE-40B2-9433-CD41334C77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048500"/>
            <a:ext cx="14001750" cy="34718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2025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Una zona libre de al menos un diámetro del punto rodea la firma.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B7DCB832-A601-4F52-AFDF-17C58006BE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0"/>
            <a:ext cx="14001750" cy="34718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2025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Sin estirar, inclinar ni sustituir el punto por un glifo cuadrado.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CC8C6199-8319-4CC0-9249-C14AA7AFDD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15300"/>
            <a:ext cx="13049250" cy="18002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1050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Reglas propuestas. Mínimos físicos sujetos a prueba de impresión.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8DF01D2A-15F4-4CC9-8517-CF01D87F8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0" y="8115300"/>
            <a:ext cx="523875" cy="18002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i="0">
                <a:solidFill>
                  <a:srgbClr val="131413"/>
                </a:solidFill>
                <a:latin typeface="Geist Mono"/>
                <a:ea typeface="Geist Mono"/>
                <a:cs typeface="Geist Mono"/>
              </a:defRPr>
            </a:pPr>
            <a:r>
              <a:rPr sz="1050" i="0">
                <a:solidFill>
                  <a:srgbClr val="131413"/>
                </a:solidFill>
                <a:latin typeface="Geist Mono"/>
                <a:ea typeface="Geist Mono"/>
                <a:cs typeface="Geist Mono"/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49611113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2F1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F8F4224-14DF-477B-9AE5-CA13F9C06F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"/>
            <a:ext cx="11430000" cy="23145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1350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Tipografía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F2B8F91-9666-4F6E-94A1-04A6E7AD7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057275"/>
            <a:ext cx="10382250" cy="31375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300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18300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Geist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F6D5A00-2FEA-41AB-80EE-3AA0EDC1C1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" y="3952875"/>
            <a:ext cx="11049000" cy="10544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6150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6150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Aa Bb Cc 0123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022F5FC-4105-4E2D-96D7-6C32038E67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0" y="2276475"/>
            <a:ext cx="4667250" cy="137588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8025" i="1">
                <a:solidFill>
                  <a:srgbClr val="131413"/>
                </a:solidFill>
                <a:latin typeface="Instrument Serif"/>
                <a:ea typeface="Instrument Serif"/>
                <a:cs typeface="Instrument Serif"/>
              </a:defRPr>
            </a:pPr>
            <a:r>
              <a:rPr sz="8025" i="1">
                <a:solidFill>
                  <a:srgbClr val="131413"/>
                </a:solidFill>
                <a:latin typeface="Instrument Serif"/>
                <a:ea typeface="Instrument Serif"/>
                <a:cs typeface="Instrument Serif"/>
              </a:rPr>
              <a:t>claridad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F99B7C8-6A65-4C85-8DA0-3C3C4AD0B7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53100"/>
            <a:ext cx="1402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3141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D4E184B-4F20-4892-81B6-56EABA47F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62675"/>
            <a:ext cx="4476750" cy="411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400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2400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Geist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FE8568C-7D43-4CCB-92FF-C85C8CF789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19875"/>
            <a:ext cx="4476750" cy="411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400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2400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La voz principal.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F2292DA-1FB8-4545-89BD-35286730BD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48300" y="6162675"/>
            <a:ext cx="4762500" cy="411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400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2400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Instrument Serif Italic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1172366-1D19-4057-B0F5-7D79617683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48300" y="6619875"/>
            <a:ext cx="4762500" cy="411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400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2400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El acento humano.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D1EE162-5C31-4116-B8AE-10D7FB3730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162675"/>
            <a:ext cx="3867150" cy="3729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i="0">
                <a:solidFill>
                  <a:srgbClr val="131413"/>
                </a:solidFill>
                <a:latin typeface="Geist Mono"/>
                <a:ea typeface="Geist Mono"/>
                <a:cs typeface="Geist Mono"/>
              </a:defRPr>
            </a:pPr>
            <a:r>
              <a:rPr sz="2175" i="0">
                <a:solidFill>
                  <a:srgbClr val="131413"/>
                </a:solidFill>
                <a:latin typeface="Geist Mono"/>
                <a:ea typeface="Geist Mono"/>
                <a:cs typeface="Geist Mono"/>
              </a:rPr>
              <a:t>Geist Mono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479A2AF-9679-48DB-8D01-1DB72E855C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619875"/>
            <a:ext cx="3867150" cy="3729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i="0">
                <a:solidFill>
                  <a:srgbClr val="131413"/>
                </a:solidFill>
                <a:latin typeface="Geist Mono"/>
                <a:ea typeface="Geist Mono"/>
                <a:cs typeface="Geist Mono"/>
              </a:defRPr>
            </a:pPr>
            <a:r>
              <a:rPr sz="2175" i="0">
                <a:solidFill>
                  <a:srgbClr val="131413"/>
                </a:solidFill>
                <a:latin typeface="Geist Mono"/>
                <a:ea typeface="Geist Mono"/>
                <a:cs typeface="Geist Mono"/>
              </a:rPr>
              <a:t>Solo datos.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60AE084-FB82-496E-B995-6FC9CFB388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15300"/>
            <a:ext cx="13049250" cy="18002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1050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Se mantienen las familias de Vetro.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EB70CEF-2B6A-4D24-B1F8-7E22BEEDA4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0" y="8115300"/>
            <a:ext cx="523875" cy="18002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i="0">
                <a:solidFill>
                  <a:srgbClr val="131413"/>
                </a:solidFill>
                <a:latin typeface="Geist Mono"/>
                <a:ea typeface="Geist Mono"/>
                <a:cs typeface="Geist Mono"/>
              </a:defRPr>
            </a:pPr>
            <a:r>
              <a:rPr sz="1050" i="0">
                <a:solidFill>
                  <a:srgbClr val="131413"/>
                </a:solidFill>
                <a:latin typeface="Geist Mono"/>
                <a:ea typeface="Geist Mono"/>
                <a:cs typeface="Geist Mono"/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43833333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13141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2AC2BF3-E5E5-45E1-86A1-0CADB78DA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"/>
            <a:ext cx="11430000" cy="23145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i="0">
                <a:solidFill>
                  <a:srgbClr val="F2F1EC"/>
                </a:solidFill>
                <a:latin typeface="Geist"/>
                <a:ea typeface="Geist"/>
                <a:cs typeface="Geist"/>
              </a:defRPr>
            </a:pPr>
            <a:r>
              <a:rPr sz="1350" i="0">
                <a:solidFill>
                  <a:srgbClr val="F2F1EC"/>
                </a:solidFill>
                <a:latin typeface="Geist"/>
                <a:ea typeface="Geist"/>
                <a:cs typeface="Geist"/>
              </a:rPr>
              <a:t>Cuando la tipografía hace el trabajo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419F4FD-471F-4BE0-A5C8-3344F6C238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" y="1457325"/>
            <a:ext cx="14049375" cy="232743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75" i="0">
                <a:solidFill>
                  <a:srgbClr val="F2F1EC"/>
                </a:solidFill>
                <a:latin typeface="Geist"/>
                <a:ea typeface="Geist"/>
                <a:cs typeface="Geist"/>
              </a:defRPr>
            </a:pPr>
            <a:r>
              <a:rPr sz="13575" i="0">
                <a:solidFill>
                  <a:srgbClr val="F2F1EC"/>
                </a:solidFill>
                <a:latin typeface="Geist"/>
                <a:ea typeface="Geist"/>
                <a:cs typeface="Geist"/>
              </a:rPr>
              <a:t>Ideas que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2165AA4-5990-411E-B005-52807E8A21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" y="3371850"/>
            <a:ext cx="14049375" cy="232743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75" i="0">
                <a:solidFill>
                  <a:srgbClr val="F2F1EC"/>
                </a:solidFill>
                <a:latin typeface="Geist"/>
                <a:ea typeface="Geist"/>
                <a:cs typeface="Geist"/>
              </a:defRPr>
            </a:pPr>
            <a:r>
              <a:rPr sz="13575" i="0">
                <a:solidFill>
                  <a:srgbClr val="F2F1EC"/>
                </a:solidFill>
                <a:latin typeface="Geist"/>
                <a:ea typeface="Geist"/>
                <a:cs typeface="Geist"/>
              </a:rPr>
              <a:t>se pueden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F3CBA3B-6122-4C82-82A4-423758C0A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5114925"/>
            <a:ext cx="13620750" cy="27774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200" i="1">
                <a:solidFill>
                  <a:srgbClr val="F2F1EC"/>
                </a:solidFill>
                <a:latin typeface="Instrument Serif"/>
                <a:ea typeface="Instrument Serif"/>
                <a:cs typeface="Instrument Serif"/>
              </a:defRPr>
            </a:pPr>
            <a:r>
              <a:rPr sz="16200" i="1">
                <a:solidFill>
                  <a:srgbClr val="F2F1EC"/>
                </a:solidFill>
                <a:latin typeface="Instrument Serif"/>
                <a:ea typeface="Instrument Serif"/>
                <a:cs typeface="Instrument Serif"/>
              </a:rPr>
              <a:t>habitar.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FC99695-58E4-4A93-8EA8-228056D584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15300"/>
            <a:ext cx="13049250" cy="18002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i="0">
                <a:solidFill>
                  <a:srgbClr val="F2F1EC"/>
                </a:solidFill>
                <a:latin typeface="Geist"/>
                <a:ea typeface="Geist"/>
                <a:cs typeface="Geist"/>
              </a:defRPr>
            </a:pPr>
            <a:r>
              <a:rPr sz="1050" i="0">
                <a:solidFill>
                  <a:srgbClr val="F2F1EC"/>
                </a:solidFill>
                <a:latin typeface="Geist"/>
                <a:ea typeface="Geist"/>
                <a:cs typeface="Geist"/>
              </a:rPr>
              <a:t>Un acento por mensaje. Contraste de escala, no acumulación de estilos.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D197414-39FE-4269-8135-BE533E9628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0" y="8115300"/>
            <a:ext cx="523875" cy="18002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i="0">
                <a:solidFill>
                  <a:srgbClr val="F2F1EC"/>
                </a:solidFill>
                <a:latin typeface="Geist Mono"/>
                <a:ea typeface="Geist Mono"/>
                <a:cs typeface="Geist Mono"/>
              </a:defRPr>
            </a:pPr>
            <a:r>
              <a:rPr sz="1050" i="0">
                <a:solidFill>
                  <a:srgbClr val="F2F1EC"/>
                </a:solidFill>
                <a:latin typeface="Geist Mono"/>
                <a:ea typeface="Geist Mono"/>
                <a:cs typeface="Geist Mono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1779523290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2F1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60E95EF-B4FF-4029-A2A0-ECE9073ACF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0058400" cy="8572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3141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DB57DE8-B5A4-4136-A3E3-7D17F444B1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0" y="0"/>
            <a:ext cx="5181600" cy="428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F1EC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80DEA0F-90F6-4A12-99C8-E8FA228DE4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58400" y="4286250"/>
            <a:ext cx="5181600" cy="428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7BBB7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4F9C8BA-64E6-44F9-9A34-F59CD6194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"/>
            <a:ext cx="11430000" cy="23145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i="0">
                <a:solidFill>
                  <a:srgbClr val="F2F1EC"/>
                </a:solidFill>
                <a:latin typeface="Geist"/>
                <a:ea typeface="Geist"/>
                <a:cs typeface="Geist"/>
              </a:defRPr>
            </a:pPr>
            <a:r>
              <a:rPr sz="1350" i="0">
                <a:solidFill>
                  <a:srgbClr val="F2F1EC"/>
                </a:solidFill>
                <a:latin typeface="Geist"/>
                <a:ea typeface="Geist"/>
                <a:cs typeface="Geist"/>
              </a:rPr>
              <a:t>Color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FC9A71D-B3EA-4289-B8DD-D23F840BFF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52675"/>
            <a:ext cx="8858250" cy="21474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525" i="0">
                <a:solidFill>
                  <a:srgbClr val="F2F1EC"/>
                </a:solidFill>
                <a:latin typeface="Geist"/>
                <a:ea typeface="Geist"/>
                <a:cs typeface="Geist"/>
              </a:defRPr>
            </a:pPr>
            <a:r>
              <a:rPr sz="12525" i="0">
                <a:solidFill>
                  <a:srgbClr val="F2F1EC"/>
                </a:solidFill>
                <a:latin typeface="Geist"/>
                <a:ea typeface="Geist"/>
                <a:cs typeface="Geist"/>
              </a:rPr>
              <a:t>Tinta.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3089517-4270-4090-82BA-044094D56E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096125"/>
            <a:ext cx="3333750" cy="2185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i="0">
                <a:solidFill>
                  <a:srgbClr val="F2F1EC"/>
                </a:solidFill>
                <a:latin typeface="Geist"/>
                <a:ea typeface="Geist"/>
                <a:cs typeface="Geist"/>
              </a:defRPr>
            </a:pPr>
            <a:r>
              <a:rPr sz="1275" i="0">
                <a:solidFill>
                  <a:srgbClr val="F2F1EC"/>
                </a:solidFill>
                <a:latin typeface="Geist"/>
                <a:ea typeface="Geist"/>
                <a:cs typeface="Geist"/>
              </a:rPr>
              <a:t>#131413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AAB1D03-CEC7-4D1F-90B4-3927FC5E97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" y="5895975"/>
            <a:ext cx="8572500" cy="4757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775" i="0">
                <a:solidFill>
                  <a:srgbClr val="F2F1EC"/>
                </a:solidFill>
                <a:latin typeface="Geist"/>
                <a:ea typeface="Geist"/>
                <a:cs typeface="Geist"/>
              </a:defRPr>
            </a:pPr>
            <a:r>
              <a:rPr sz="2775" i="0">
                <a:solidFill>
                  <a:srgbClr val="F2F1EC"/>
                </a:solidFill>
                <a:latin typeface="Geist"/>
                <a:ea typeface="Geist"/>
                <a:cs typeface="Geist"/>
              </a:rPr>
              <a:t>El trabajo pone el color.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03531D0-FC7A-4677-9168-F1031EBBC5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" y="6372225"/>
            <a:ext cx="8572500" cy="4757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775" i="0">
                <a:solidFill>
                  <a:srgbClr val="F2F1EC"/>
                </a:solidFill>
                <a:latin typeface="Geist"/>
                <a:ea typeface="Geist"/>
                <a:cs typeface="Geist"/>
              </a:defRPr>
            </a:pPr>
            <a:r>
              <a:rPr sz="2775" i="0">
                <a:solidFill>
                  <a:srgbClr val="F2F1EC"/>
                </a:solidFill>
                <a:latin typeface="Geist"/>
                <a:ea typeface="Geist"/>
                <a:cs typeface="Geist"/>
              </a:rPr>
              <a:t>Vetro le da el espacio.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77A39CF-912E-45FF-8179-8F533B3E85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762000"/>
            <a:ext cx="4305300" cy="93868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5475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5475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Papel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70E929A-6DC2-4908-8FF2-A2B94DB7F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34650" y="3543300"/>
            <a:ext cx="3810000" cy="2185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1275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#F2F1EC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40228F3-0275-47F1-BADA-614437CF4D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4829175"/>
            <a:ext cx="4362450" cy="8229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800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4800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Aluminio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EBFBF2B-36D1-41F2-8E0E-E0376631E2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34650" y="7715250"/>
            <a:ext cx="3810000" cy="2185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1275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#B7BBB7</a:t>
            </a:r>
          </a:p>
        </p:txBody>
      </p:sp>
    </p:spTree>
    <p:extLst>
      <p:ext uri="{BB962C8B-B14F-4D97-AF65-F5344CB8AC3E}">
        <p14:creationId xmlns:p14="http://schemas.microsoft.com/office/powerpoint/2010/main" val="1338725759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13141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5ded315d83e474c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747DC03-600E-4FF5-A0C5-4AC00273EF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"/>
            <a:ext cx="11430000" cy="23145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i="0">
                <a:solidFill>
                  <a:srgbClr val="F2F1EC"/>
                </a:solidFill>
                <a:latin typeface="Geist"/>
                <a:ea typeface="Geist"/>
                <a:cs typeface="Geist"/>
              </a:defRPr>
            </a:pPr>
            <a:r>
              <a:rPr sz="1350" i="0">
                <a:solidFill>
                  <a:srgbClr val="F2F1EC"/>
                </a:solidFill>
                <a:latin typeface="Geist"/>
                <a:ea typeface="Geist"/>
                <a:cs typeface="Geist"/>
              </a:rPr>
              <a:t>El acento no es un fondo de color.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5D55EC5-0E3B-4B13-8BA2-EBF54788F3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81150"/>
            <a:ext cx="7429500" cy="14916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8700" i="0">
                <a:solidFill>
                  <a:srgbClr val="F2F1EC"/>
                </a:solidFill>
                <a:latin typeface="Geist"/>
                <a:ea typeface="Geist"/>
                <a:cs typeface="Geist"/>
              </a:defRPr>
            </a:pPr>
            <a:r>
              <a:rPr sz="8700" i="0">
                <a:solidFill>
                  <a:srgbClr val="F2F1EC"/>
                </a:solidFill>
                <a:latin typeface="Geist"/>
                <a:ea typeface="Geist"/>
                <a:cs typeface="Geist"/>
              </a:rPr>
              <a:t>Una luz.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A62EE06-B73F-46ED-837E-091F2FE9F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14650"/>
            <a:ext cx="7429500" cy="14916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8700" i="0">
                <a:solidFill>
                  <a:srgbClr val="F2F1EC"/>
                </a:solidFill>
                <a:latin typeface="Geist"/>
                <a:ea typeface="Geist"/>
                <a:cs typeface="Geist"/>
              </a:defRPr>
            </a:pPr>
            <a:r>
              <a:rPr sz="8700" i="0">
                <a:solidFill>
                  <a:srgbClr val="F2F1EC"/>
                </a:solidFill>
                <a:latin typeface="Geist"/>
                <a:ea typeface="Geist"/>
                <a:cs typeface="Geist"/>
              </a:rPr>
              <a:t>Dos bordes.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39CAD67-AA02-4B30-8E3B-B446E99EEE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096000"/>
            <a:ext cx="1095375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D4D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498682B-5C1E-4089-8360-4056D392DD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57400" y="6096000"/>
            <a:ext cx="1095375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D7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B44CECA-1FB3-4BA3-BB93-A24B5E202A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19850"/>
            <a:ext cx="6810375" cy="2185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i="0">
                <a:solidFill>
                  <a:srgbClr val="F2F1EC"/>
                </a:solidFill>
                <a:latin typeface="Geist"/>
                <a:ea typeface="Geist"/>
                <a:cs typeface="Geist"/>
              </a:defRPr>
            </a:pPr>
            <a:r>
              <a:rPr sz="1275" i="0">
                <a:solidFill>
                  <a:srgbClr val="F2F1EC"/>
                </a:solidFill>
                <a:latin typeface="Geist"/>
                <a:ea typeface="Geist"/>
                <a:cs typeface="Geist"/>
              </a:rPr>
              <a:t>Rojo #FF4D4D · Azul #4D7FFF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4AC13A7-0C16-4FFE-823D-1EDB99D605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15300"/>
            <a:ext cx="13049250" cy="18002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i="0">
                <a:solidFill>
                  <a:srgbClr val="F2F1EC"/>
                </a:solidFill>
                <a:latin typeface="Geist"/>
                <a:ea typeface="Geist"/>
                <a:cs typeface="Geist"/>
              </a:defRPr>
            </a:pPr>
            <a:r>
              <a:rPr sz="1050" i="0">
                <a:solidFill>
                  <a:srgbClr val="F2F1EC"/>
                </a:solidFill>
                <a:latin typeface="Geist"/>
                <a:ea typeface="Geist"/>
                <a:cs typeface="Geist"/>
              </a:rPr>
              <a:t>El color se limita a refracción y respuesta. La base permanece neutra.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2CAB045-1AB3-4B8F-9F71-2952FA87CA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0" y="8115300"/>
            <a:ext cx="523875" cy="18002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i="0">
                <a:solidFill>
                  <a:srgbClr val="F2F1EC"/>
                </a:solidFill>
                <a:latin typeface="Geist Mono"/>
                <a:ea typeface="Geist Mono"/>
                <a:cs typeface="Geist Mono"/>
              </a:defRPr>
            </a:pPr>
            <a:r>
              <a:rPr sz="1050" i="0">
                <a:solidFill>
                  <a:srgbClr val="F2F1EC"/>
                </a:solidFill>
                <a:latin typeface="Geist Mono"/>
                <a:ea typeface="Geist Mono"/>
                <a:cs typeface="Geist Mono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1214186970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2F1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3D3E702-F8B0-4BEE-AC9E-2CD1F9B801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"/>
            <a:ext cx="11430000" cy="23145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1350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La voz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60B5359-7DAC-41C6-A5C3-04CFDAE75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76350"/>
            <a:ext cx="13906500" cy="191595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1175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11175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Entra. Mira.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1CE0006-C677-4DD7-BA45-53F4C84DB9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52750"/>
            <a:ext cx="13906500" cy="191595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1175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11175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Hagamos algo.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DAA7F13-F28F-42EB-9A82-7D363DB24E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67350"/>
            <a:ext cx="140017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31413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0B4F790-F69B-459F-A561-B2BFED8F9C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924550"/>
            <a:ext cx="12763500" cy="48863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850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2850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“Cuéntanos qué tienes en mente.”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9B83286-AA24-41EC-BD58-3C3B3B000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515100"/>
            <a:ext cx="12763500" cy="48863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850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2850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“Tu marca, desde el primer detalle.”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D638574-EDF4-43F8-AA02-FF77329D3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7105650"/>
            <a:ext cx="12763500" cy="48863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850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2850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“Todo empieza al entrar.”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2026CC4-C147-486B-B2DA-50787AE67B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15300"/>
            <a:ext cx="13049250" cy="18002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1050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Cercana y directa. Hablar de decisiones y piezas concretas.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2121B72-8508-4571-BDD9-BCA4361C8B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0" y="8115300"/>
            <a:ext cx="523875" cy="18002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i="0">
                <a:solidFill>
                  <a:srgbClr val="131413"/>
                </a:solidFill>
                <a:latin typeface="Geist Mono"/>
                <a:ea typeface="Geist Mono"/>
                <a:cs typeface="Geist Mono"/>
              </a:defRPr>
            </a:pPr>
            <a:r>
              <a:rPr sz="1050" i="0">
                <a:solidFill>
                  <a:srgbClr val="131413"/>
                </a:solidFill>
                <a:latin typeface="Geist Mono"/>
                <a:ea typeface="Geist Mono"/>
                <a:cs typeface="Geist Mono"/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622251076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13141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2e2658d7b1f4ffc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620000" cy="4286250"/>
          </a:xfrm>
          <a:prstGeom xmlns:a="http://schemas.openxmlformats.org/drawingml/2006/main" prst="rect">
            <a:avLst/>
          </a:prstGeom>
        </p:spPr>
      </p:pic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0874589d9cc4b91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620000" y="0"/>
            <a:ext cx="7620000" cy="4286250"/>
          </a:xfrm>
          <a:prstGeom xmlns:a="http://schemas.openxmlformats.org/drawingml/2006/main" prst="rect">
            <a:avLst/>
          </a:prstGeom>
        </p:spPr>
      </p:pic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6464a2eaf2c42c6"/>
          <a:srcRect xmlns:a="http://schemas.openxmlformats.org/drawingml/2006/main" l="0" t="12500" r="0" b="1250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4286250"/>
            <a:ext cx="7620000" cy="4286250"/>
          </a:xfrm>
          <a:prstGeom xmlns:a="http://schemas.openxmlformats.org/drawingml/2006/main" prst="rect">
            <a:avLst/>
          </a:prstGeom>
        </p:spPr>
      </p:pic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8b95be657064a67"/>
          <a:srcRect xmlns:a="http://schemas.openxmlformats.org/drawingml/2006/main" l="0" t="31250" r="0" b="3125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620000" y="4286250"/>
            <a:ext cx="7620000" cy="42862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07F40A3-F157-4668-A007-C51AD7ACB2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7375" y="3333750"/>
            <a:ext cx="3905250" cy="1905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F1E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C6A1F79-32A4-418C-9891-17955F2A5E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3686175"/>
            <a:ext cx="3352800" cy="52720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075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3075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Material.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1F2F2F7-74B2-49FE-AE29-A722226D7D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53125" y="4238625"/>
            <a:ext cx="3352800" cy="52720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075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3075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Luz. Presencia.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138D9A7-1467-49B5-854A-FC104AD4A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8210550"/>
            <a:ext cx="15240000" cy="361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31413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E9B16F1-C21F-4610-8107-417833A61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8286750"/>
            <a:ext cx="14192250" cy="2185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i="0">
                <a:solidFill>
                  <a:srgbClr val="F2F1EC"/>
                </a:solidFill>
                <a:latin typeface="Geist"/>
                <a:ea typeface="Geist"/>
                <a:cs typeface="Geist"/>
              </a:defRPr>
            </a:pPr>
            <a:r>
              <a:rPr sz="1275" i="0">
                <a:solidFill>
                  <a:srgbClr val="F2F1EC"/>
                </a:solidFill>
                <a:latin typeface="Geist"/>
                <a:ea typeface="Geist"/>
                <a:cs typeface="Geist"/>
              </a:rPr>
              <a:t>Cristal y papelería: conceptos IA. Hotel: visualización. Arodes: imagen del artista.</a:t>
            </a:r>
          </a:p>
        </p:txBody>
      </p:sp>
    </p:spTree>
    <p:extLst>
      <p:ext uri="{BB962C8B-B14F-4D97-AF65-F5344CB8AC3E}">
        <p14:creationId xmlns:p14="http://schemas.microsoft.com/office/powerpoint/2010/main" val="438774254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13141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3A8C943-E151-407C-A49D-EC850F6956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47675"/>
            <a:ext cx="697897" cy="10648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6450" i="0">
                <a:solidFill>
                  <a:srgbClr val="F2F1EC"/>
                </a:solidFill>
                <a:latin typeface="Geist Black"/>
                <a:ea typeface="Geist Black"/>
                <a:cs typeface="Geist Black"/>
              </a:defRPr>
            </a:pPr>
            <a:r>
              <a:rPr sz="6450" i="0">
                <a:solidFill>
                  <a:srgbClr val="F2F1EC"/>
                </a:solidFill>
                <a:latin typeface="Geist Black"/>
                <a:ea typeface="Geist Black"/>
                <a:cs typeface="Geist Black"/>
              </a:rPr>
              <a:t>V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18FD5C7-88BF-4F89-A365-AB55ED022D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4802" y="447675"/>
            <a:ext cx="585692" cy="10648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6450" i="0">
                <a:solidFill>
                  <a:srgbClr val="F2F1EC"/>
                </a:solidFill>
                <a:latin typeface="Geist Black"/>
                <a:ea typeface="Geist Black"/>
                <a:cs typeface="Geist Black"/>
              </a:defRPr>
            </a:pPr>
            <a:r>
              <a:rPr sz="6450" i="0">
                <a:solidFill>
                  <a:srgbClr val="F2F1EC"/>
                </a:solidFill>
                <a:latin typeface="Geist Black"/>
                <a:ea typeface="Geist Black"/>
                <a:cs typeface="Geist Black"/>
              </a:rPr>
              <a:t>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5A0419D-E81C-4A52-A3AA-A00A6F944D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28749" y="447675"/>
            <a:ext cx="458724" cy="10648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6450" i="0">
                <a:solidFill>
                  <a:srgbClr val="F2F1EC"/>
                </a:solidFill>
                <a:latin typeface="Geist Black"/>
                <a:ea typeface="Geist Black"/>
                <a:cs typeface="Geist Black"/>
              </a:defRPr>
            </a:pPr>
            <a:r>
              <a:rPr sz="6450" i="0">
                <a:solidFill>
                  <a:srgbClr val="F2F1EC"/>
                </a:solidFill>
                <a:latin typeface="Geist Black"/>
                <a:ea typeface="Geist Black"/>
                <a:cs typeface="Geist Black"/>
              </a:rPr>
              <a:t>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C90E8F9-9485-40BA-9EF0-A69EF16315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729" y="447675"/>
            <a:ext cx="438245" cy="10648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6450" i="0">
                <a:solidFill>
                  <a:srgbClr val="F2F1EC"/>
                </a:solidFill>
                <a:latin typeface="Geist Black"/>
                <a:ea typeface="Geist Black"/>
                <a:cs typeface="Geist Black"/>
              </a:defRPr>
            </a:pPr>
            <a:r>
              <a:rPr sz="6450" i="0">
                <a:solidFill>
                  <a:srgbClr val="F2F1EC"/>
                </a:solidFill>
                <a:latin typeface="Geist Black"/>
                <a:ea typeface="Geist Black"/>
                <a:cs typeface="Geist Black"/>
              </a:rPr>
              <a:t>r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9E96670-56F0-4332-B5CD-D5C544016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42229" y="447675"/>
            <a:ext cx="596360" cy="10648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6450" i="0">
                <a:solidFill>
                  <a:srgbClr val="F2F1EC"/>
                </a:solidFill>
                <a:latin typeface="Geist Black"/>
                <a:ea typeface="Geist Black"/>
                <a:cs typeface="Geist Black"/>
              </a:defRPr>
            </a:pPr>
            <a:r>
              <a:rPr sz="6450" i="0">
                <a:solidFill>
                  <a:srgbClr val="F2F1EC"/>
                </a:solidFill>
                <a:latin typeface="Geist Black"/>
                <a:ea typeface="Geist Black"/>
                <a:cs typeface="Geist Black"/>
              </a:rPr>
              <a:t>o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3180588-C78F-4811-9A47-7EB21C979C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74696" y="1119378"/>
            <a:ext cx="126968" cy="12696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4D4D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FB65596-CABC-4C56-B481-B0B781CCC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0908" y="1119378"/>
            <a:ext cx="126968" cy="12696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D7F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3777E6F-9941-4315-8B07-CF0C2E63D6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87802" y="1119378"/>
            <a:ext cx="126968" cy="12696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2F1EC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D59B70D-6F5F-4057-A4AA-D18EDA23CE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" y="1762125"/>
            <a:ext cx="14097000" cy="32146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750" i="0">
                <a:solidFill>
                  <a:srgbClr val="F2F1EC"/>
                </a:solidFill>
                <a:latin typeface="Geist"/>
                <a:ea typeface="Geist"/>
                <a:cs typeface="Geist"/>
              </a:defRPr>
            </a:pPr>
            <a:r>
              <a:rPr sz="18750" i="0">
                <a:solidFill>
                  <a:srgbClr val="F2F1EC"/>
                </a:solidFill>
                <a:latin typeface="Geist"/>
                <a:ea typeface="Geist"/>
                <a:cs typeface="Geist"/>
              </a:rPr>
              <a:t>Toma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1CF96DF-AB2B-49E7-9EDB-55CCE670F9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" y="4143375"/>
            <a:ext cx="14001750" cy="35490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700" i="1">
                <a:solidFill>
                  <a:srgbClr val="F2F1EC"/>
                </a:solidFill>
                <a:latin typeface="Instrument Serif"/>
                <a:ea typeface="Instrument Serif"/>
                <a:cs typeface="Instrument Serif"/>
              </a:defRPr>
            </a:pPr>
            <a:r>
              <a:rPr sz="20700" i="1">
                <a:solidFill>
                  <a:srgbClr val="F2F1EC"/>
                </a:solidFill>
                <a:latin typeface="Instrument Serif"/>
                <a:ea typeface="Instrument Serif"/>
                <a:cs typeface="Instrument Serif"/>
              </a:rPr>
              <a:t>forma.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00A1818-1430-4214-AE1A-0C7397A4D8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7410450"/>
            <a:ext cx="139636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96A66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6B6253C-6A0F-40A6-B431-60FADB2CAD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7800975"/>
            <a:ext cx="8763000" cy="32146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75" i="0">
                <a:solidFill>
                  <a:srgbClr val="F2F1EC"/>
                </a:solidFill>
                <a:latin typeface="Geist"/>
                <a:ea typeface="Geist"/>
                <a:cs typeface="Geist"/>
              </a:defRPr>
            </a:pPr>
            <a:r>
              <a:rPr sz="1875" i="0">
                <a:solidFill>
                  <a:srgbClr val="F2F1EC"/>
                </a:solidFill>
                <a:latin typeface="Geist"/>
                <a:ea typeface="Geist"/>
                <a:cs typeface="Geist"/>
              </a:rPr>
              <a:t>Marca · Digital · Espacio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ACAE473-271F-44DB-ABAE-85B82B7E80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25250" y="7800975"/>
            <a:ext cx="3076575" cy="32146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75" i="0">
                <a:solidFill>
                  <a:srgbClr val="F2F1EC"/>
                </a:solidFill>
                <a:latin typeface="Geist"/>
                <a:ea typeface="Geist"/>
                <a:cs typeface="Geist"/>
              </a:defRPr>
            </a:pPr>
            <a:r>
              <a:rPr sz="1875" i="0">
                <a:solidFill>
                  <a:srgbClr val="F2F1EC"/>
                </a:solidFill>
                <a:latin typeface="Geist"/>
                <a:ea typeface="Geist"/>
                <a:cs typeface="Geist"/>
              </a:rPr>
              <a:t>wearevetro.com</a:t>
            </a:r>
          </a:p>
        </p:txBody>
      </p:sp>
    </p:spTree>
    <p:extLst>
      <p:ext uri="{BB962C8B-B14F-4D97-AF65-F5344CB8AC3E}">
        <p14:creationId xmlns:p14="http://schemas.microsoft.com/office/powerpoint/2010/main" val="2094324614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DBDCD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FBF3C2B2-687B-4BCD-966E-81E0857789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628650"/>
            <a:ext cx="4552950" cy="723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3141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E7CE386-01CE-4580-AB80-C6D970A32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885825"/>
            <a:ext cx="470725" cy="71818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350" i="0">
                <a:solidFill>
                  <a:srgbClr val="F2F1EC"/>
                </a:solidFill>
                <a:latin typeface="Geist Black"/>
                <a:ea typeface="Geist Black"/>
                <a:cs typeface="Geist Black"/>
              </a:defRPr>
            </a:pPr>
            <a:r>
              <a:rPr sz="4350" i="0">
                <a:solidFill>
                  <a:srgbClr val="F2F1EC"/>
                </a:solidFill>
                <a:latin typeface="Geist Black"/>
                <a:ea typeface="Geist Black"/>
                <a:cs typeface="Geist Black"/>
              </a:rPr>
              <a:t>V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E24F4C2-1CA3-4083-A549-7D1ADBD5D7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9901" y="885825"/>
            <a:ext cx="395002" cy="71818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350" i="0">
                <a:solidFill>
                  <a:srgbClr val="F2F1EC"/>
                </a:solidFill>
                <a:latin typeface="Geist Black"/>
                <a:ea typeface="Geist Black"/>
                <a:cs typeface="Geist Black"/>
              </a:defRPr>
            </a:pPr>
            <a:r>
              <a:rPr sz="4350" i="0">
                <a:solidFill>
                  <a:srgbClr val="F2F1EC"/>
                </a:solidFill>
                <a:latin typeface="Geist Black"/>
                <a:ea typeface="Geist Black"/>
                <a:cs typeface="Geist Black"/>
              </a:rPr>
              <a:t>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37FBC5A-D90C-48C2-AE19-A72D365819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3028" y="885825"/>
            <a:ext cx="309372" cy="71818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350" i="0">
                <a:solidFill>
                  <a:srgbClr val="F2F1EC"/>
                </a:solidFill>
                <a:latin typeface="Geist Black"/>
                <a:ea typeface="Geist Black"/>
                <a:cs typeface="Geist Black"/>
              </a:defRPr>
            </a:pPr>
            <a:r>
              <a:rPr sz="4350" i="0">
                <a:solidFill>
                  <a:srgbClr val="F2F1EC"/>
                </a:solidFill>
                <a:latin typeface="Geist Black"/>
                <a:ea typeface="Geist Black"/>
                <a:cs typeface="Geist Black"/>
              </a:rPr>
              <a:t>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E7F2A28-DCE6-42C9-B485-93194F00EB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70526" y="885825"/>
            <a:ext cx="295561" cy="71818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350" i="0">
                <a:solidFill>
                  <a:srgbClr val="F2F1EC"/>
                </a:solidFill>
                <a:latin typeface="Geist Black"/>
                <a:ea typeface="Geist Black"/>
                <a:cs typeface="Geist Black"/>
              </a:defRPr>
            </a:pPr>
            <a:r>
              <a:rPr sz="4350" i="0">
                <a:solidFill>
                  <a:srgbClr val="F2F1EC"/>
                </a:solidFill>
                <a:latin typeface="Geist Black"/>
                <a:ea typeface="Geist Black"/>
                <a:cs typeface="Geist Black"/>
              </a:rPr>
              <a:t>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4FE09CD-BD6F-4F34-BEEF-E28DA41D02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4212" y="885825"/>
            <a:ext cx="402146" cy="71818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350" i="0">
                <a:solidFill>
                  <a:srgbClr val="F2F1EC"/>
                </a:solidFill>
                <a:latin typeface="Geist Black"/>
                <a:ea typeface="Geist Black"/>
                <a:cs typeface="Geist Black"/>
              </a:defRPr>
            </a:pPr>
            <a:r>
              <a:rPr sz="4350" i="0">
                <a:solidFill>
                  <a:srgbClr val="F2F1EC"/>
                </a:solidFill>
                <a:latin typeface="Geist Black"/>
                <a:ea typeface="Geist Black"/>
                <a:cs typeface="Geist Black"/>
              </a:rPr>
              <a:t>o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EB96635-75FF-41E4-B2B9-47ACD32C9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72106" y="1338834"/>
            <a:ext cx="85630" cy="8563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2F1EC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EA05DFB-EB60-4231-A479-098579795A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571750"/>
            <a:ext cx="4019550" cy="137588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8025" i="0">
                <a:solidFill>
                  <a:srgbClr val="F2F1EC"/>
                </a:solidFill>
                <a:latin typeface="Geist"/>
                <a:ea typeface="Geist"/>
                <a:cs typeface="Geist"/>
              </a:defRPr>
            </a:pPr>
            <a:r>
              <a:rPr sz="8025" i="0">
                <a:solidFill>
                  <a:srgbClr val="F2F1EC"/>
                </a:solidFill>
                <a:latin typeface="Geist"/>
                <a:ea typeface="Geist"/>
                <a:cs typeface="Geist"/>
              </a:rPr>
              <a:t>Otra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B2D53F2-F76F-49E2-B9F7-0DF977938E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24275"/>
            <a:ext cx="4019550" cy="137588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8025" i="0">
                <a:solidFill>
                  <a:srgbClr val="F2F1EC"/>
                </a:solidFill>
                <a:latin typeface="Geist"/>
                <a:ea typeface="Geist"/>
                <a:cs typeface="Geist"/>
              </a:defRPr>
            </a:pPr>
            <a:r>
              <a:rPr sz="8025" i="0">
                <a:solidFill>
                  <a:srgbClr val="F2F1EC"/>
                </a:solidFill>
                <a:latin typeface="Geist"/>
                <a:ea typeface="Geist"/>
                <a:cs typeface="Geist"/>
              </a:rPr>
              <a:t>forma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3BB48C0-4D5A-4109-8045-210ED135BE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4972050"/>
            <a:ext cx="4038600" cy="14787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8625" i="1">
                <a:solidFill>
                  <a:srgbClr val="F2F1EC"/>
                </a:solidFill>
                <a:latin typeface="Instrument Serif"/>
                <a:ea typeface="Instrument Serif"/>
                <a:cs typeface="Instrument Serif"/>
              </a:defRPr>
            </a:pPr>
            <a:r>
              <a:rPr sz="8625" i="1">
                <a:solidFill>
                  <a:srgbClr val="F2F1EC"/>
                </a:solidFill>
                <a:latin typeface="Instrument Serif"/>
                <a:ea typeface="Instrument Serif"/>
                <a:cs typeface="Instrument Serif"/>
              </a:rPr>
              <a:t>de ver.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681F5DD-5A1C-409D-838F-3938FD1ADD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7324725"/>
            <a:ext cx="3857625" cy="2185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i="0">
                <a:solidFill>
                  <a:srgbClr val="F2F1EC"/>
                </a:solidFill>
                <a:latin typeface="Geist"/>
                <a:ea typeface="Geist"/>
                <a:cs typeface="Geist"/>
              </a:defRPr>
            </a:pPr>
            <a:r>
              <a:rPr sz="1275" i="0">
                <a:solidFill>
                  <a:srgbClr val="F2F1EC"/>
                </a:solidFill>
                <a:latin typeface="Geist"/>
                <a:ea typeface="Geist"/>
                <a:cs typeface="Geist"/>
              </a:rPr>
              <a:t>wearevetro.com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2C97A6F-417F-4740-9DEB-CC06D7DC6C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628650"/>
            <a:ext cx="4552950" cy="723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F1EC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DAF85EC-70A2-4FDB-A905-177BFA9390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29275" y="885825"/>
            <a:ext cx="470725" cy="71818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350" i="0">
                <a:solidFill>
                  <a:srgbClr val="131413"/>
                </a:solidFill>
                <a:latin typeface="Geist Black"/>
                <a:ea typeface="Geist Black"/>
                <a:cs typeface="Geist Black"/>
              </a:defRPr>
            </a:pPr>
            <a:r>
              <a:rPr sz="4350" i="0">
                <a:solidFill>
                  <a:srgbClr val="131413"/>
                </a:solidFill>
                <a:latin typeface="Geist Black"/>
                <a:ea typeface="Geist Black"/>
                <a:cs typeface="Geist Black"/>
              </a:rPr>
              <a:t>V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03CD695-2843-49A3-955F-094A149FE1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126" y="885825"/>
            <a:ext cx="395002" cy="71818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350" i="0">
                <a:solidFill>
                  <a:srgbClr val="131413"/>
                </a:solidFill>
                <a:latin typeface="Geist Black"/>
                <a:ea typeface="Geist Black"/>
                <a:cs typeface="Geist Black"/>
              </a:defRPr>
            </a:pPr>
            <a:r>
              <a:rPr sz="4350" i="0">
                <a:solidFill>
                  <a:srgbClr val="131413"/>
                </a:solidFill>
                <a:latin typeface="Geist Black"/>
                <a:ea typeface="Geist Black"/>
                <a:cs typeface="Geist Black"/>
              </a:rPr>
              <a:t>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EEF3CFA-8FDB-4A0C-8D55-755A1AE45E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1253" y="885825"/>
            <a:ext cx="309372" cy="71818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350" i="0">
                <a:solidFill>
                  <a:srgbClr val="131413"/>
                </a:solidFill>
                <a:latin typeface="Geist Black"/>
                <a:ea typeface="Geist Black"/>
                <a:cs typeface="Geist Black"/>
              </a:defRPr>
            </a:pPr>
            <a:r>
              <a:rPr sz="4350" i="0">
                <a:solidFill>
                  <a:srgbClr val="131413"/>
                </a:solidFill>
                <a:latin typeface="Geist Black"/>
                <a:ea typeface="Geist Black"/>
                <a:cs typeface="Geist Black"/>
              </a:rPr>
              <a:t>t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BEB1E25-A48D-4190-9738-730A2923A7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8751" y="885825"/>
            <a:ext cx="295561" cy="71818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350" i="0">
                <a:solidFill>
                  <a:srgbClr val="131413"/>
                </a:solidFill>
                <a:latin typeface="Geist Black"/>
                <a:ea typeface="Geist Black"/>
                <a:cs typeface="Geist Black"/>
              </a:defRPr>
            </a:pPr>
            <a:r>
              <a:rPr sz="4350" i="0">
                <a:solidFill>
                  <a:srgbClr val="131413"/>
                </a:solidFill>
                <a:latin typeface="Geist Black"/>
                <a:ea typeface="Geist Black"/>
                <a:cs typeface="Geist Black"/>
              </a:rPr>
              <a:t>r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B6E5146-BCEA-4A1E-AD9D-C3E5FE912E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2437" y="885825"/>
            <a:ext cx="402146" cy="71818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350" i="0">
                <a:solidFill>
                  <a:srgbClr val="131413"/>
                </a:solidFill>
                <a:latin typeface="Geist Black"/>
                <a:ea typeface="Geist Black"/>
                <a:cs typeface="Geist Black"/>
              </a:defRPr>
            </a:pPr>
            <a:r>
              <a:rPr sz="4350" i="0">
                <a:solidFill>
                  <a:srgbClr val="131413"/>
                </a:solidFill>
                <a:latin typeface="Geist Black"/>
                <a:ea typeface="Geist Black"/>
                <a:cs typeface="Geist Black"/>
              </a:rPr>
              <a:t>o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8E1980F-E65B-4EF5-AFC9-1C5A68A48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20331" y="1338834"/>
            <a:ext cx="85630" cy="8563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31413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F1C7EEC-C45D-48BA-B7ED-5F0FF6248E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1905000"/>
            <a:ext cx="400050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7500" i="1">
                <a:solidFill>
                  <a:srgbClr val="131413"/>
                </a:solidFill>
                <a:latin typeface="Instrument Serif"/>
                <a:ea typeface="Instrument Serif"/>
                <a:cs typeface="Instrument Serif"/>
              </a:defRPr>
            </a:pPr>
            <a:r>
              <a:rPr sz="7500" i="1">
                <a:solidFill>
                  <a:srgbClr val="131413"/>
                </a:solidFill>
                <a:latin typeface="Instrument Serif"/>
                <a:ea typeface="Instrument Serif"/>
                <a:cs typeface="Instrument Serif"/>
              </a:rPr>
              <a:t>Entrar.</a:t>
            </a:r>
          </a:p>
        </p:txBody>
      </p:sp>
      <p:pic>
        <p:nvPicPr>
          <p:cNvPr id="4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e3ff56b58904ca3"/>
          <a:srcRect xmlns:a="http://schemas.openxmlformats.org/drawingml/2006/main" l="13532" t="0" r="13532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629275" y="3305175"/>
            <a:ext cx="3962400" cy="3057525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8E879EF-9565-4E85-B580-7EFE29A3FF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6743700"/>
            <a:ext cx="4029075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2250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Todo empieza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EAF19A2-1B3C-418B-BFD6-E64F8058B7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7124700"/>
            <a:ext cx="4029075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2250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con una mirada.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3256F47-D5A2-458F-B939-6734868B0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44125" y="628650"/>
            <a:ext cx="4552950" cy="723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31413"/>
          </a:solidFill>
          <a:ln xmlns:a="http://schemas.openxmlformats.org/drawingml/2006/main" w="0">
            <a:noFill/>
          </a:ln>
        </p:spPr>
      </p:sp>
      <p:pic>
        <p:nvPicPr>
          <p:cNvPr id="5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92a0c13a3224105"/>
          <a:srcRect xmlns:a="http://schemas.openxmlformats.org/drawingml/2006/main" l="2829" t="0" r="2829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144125" y="628650"/>
            <a:ext cx="4552950" cy="7239000"/>
          </a:xfrm>
          <a:prstGeom xmlns:a="http://schemas.openxmlformats.org/drawingml/2006/main" prst="rect">
            <a:avLst/>
          </a:prstGeom>
        </p:spPr>
      </p:pic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8872112-94C9-4120-9434-BDAC51197B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44125" y="6191250"/>
            <a:ext cx="4552950" cy="1676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31413"/>
          </a:solidFill>
          <a:ln xmlns:a="http://schemas.openxmlformats.org/drawingml/2006/main" w="0">
            <a:noFill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47EC8DD-F5A4-4FF7-9C2F-943A51201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48925" y="6496050"/>
            <a:ext cx="3943350" cy="7843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575" i="0">
                <a:solidFill>
                  <a:srgbClr val="F2F1EC"/>
                </a:solidFill>
                <a:latin typeface="Geist"/>
                <a:ea typeface="Geist"/>
                <a:cs typeface="Geist"/>
              </a:defRPr>
            </a:pPr>
            <a:r>
              <a:rPr sz="4575" i="0">
                <a:solidFill>
                  <a:srgbClr val="F2F1EC"/>
                </a:solidFill>
                <a:latin typeface="Geist"/>
                <a:ea typeface="Geist"/>
                <a:cs typeface="Geist"/>
              </a:rPr>
              <a:t>Arodes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DADC927-AB74-4AE8-9145-05E8D92B9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87025" y="7277100"/>
            <a:ext cx="3762375" cy="2185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i="0">
                <a:solidFill>
                  <a:srgbClr val="F2F1EC"/>
                </a:solidFill>
                <a:latin typeface="Geist"/>
                <a:ea typeface="Geist"/>
                <a:cs typeface="Geist"/>
              </a:defRPr>
            </a:pPr>
            <a:r>
              <a:rPr sz="1275" i="0">
                <a:solidFill>
                  <a:srgbClr val="F2F1EC"/>
                </a:solidFill>
                <a:latin typeface="Geist"/>
                <a:ea typeface="Geist"/>
                <a:cs typeface="Geist"/>
              </a:rPr>
              <a:t>Una sala para escuchar.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36CFC9F-1C94-4FA7-94B6-FCC378C2AC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53650" y="8001000"/>
            <a:ext cx="4552950" cy="2185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i="0">
                <a:solidFill>
                  <a:srgbClr val="72746F"/>
                </a:solidFill>
                <a:latin typeface="Geist"/>
                <a:ea typeface="Geist"/>
                <a:cs typeface="Geist"/>
              </a:defRPr>
            </a:pPr>
            <a:r>
              <a:rPr sz="1275" i="0">
                <a:solidFill>
                  <a:srgbClr val="72746F"/>
                </a:solidFill>
                <a:latin typeface="Geist"/>
                <a:ea typeface="Geist"/>
                <a:cs typeface="Geist"/>
              </a:rPr>
              <a:t>Vetro · Concepto web independiente</a:t>
            </a:r>
          </a:p>
        </p:txBody>
      </p:sp>
    </p:spTree>
    <p:extLst>
      <p:ext uri="{BB962C8B-B14F-4D97-AF65-F5344CB8AC3E}">
        <p14:creationId xmlns:p14="http://schemas.microsoft.com/office/powerpoint/2010/main" val="451425762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2F1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278df0e796a4b8f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F733634-E8A5-44C7-868E-F41CD59B6C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1590675"/>
            <a:ext cx="998220" cy="15230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225" i="0">
                <a:solidFill>
                  <a:srgbClr val="131413"/>
                </a:solidFill>
                <a:latin typeface="Geist Black"/>
                <a:ea typeface="Geist Black"/>
                <a:cs typeface="Geist Black"/>
              </a:defRPr>
            </a:pPr>
            <a:r>
              <a:rPr sz="9225" i="0">
                <a:solidFill>
                  <a:srgbClr val="131413"/>
                </a:solidFill>
                <a:latin typeface="Geist Black"/>
                <a:ea typeface="Geist Black"/>
                <a:cs typeface="Geist Black"/>
              </a:rPr>
              <a:t>V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BA632E0-E581-4BDB-8E1B-461CD597B7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48129" y="1590675"/>
            <a:ext cx="837724" cy="15230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225" i="0">
                <a:solidFill>
                  <a:srgbClr val="131413"/>
                </a:solidFill>
                <a:latin typeface="Geist Black"/>
                <a:ea typeface="Geist Black"/>
                <a:cs typeface="Geist Black"/>
              </a:defRPr>
            </a:pPr>
            <a:r>
              <a:rPr sz="9225" i="0">
                <a:solidFill>
                  <a:srgbClr val="131413"/>
                </a:solidFill>
                <a:latin typeface="Geist Black"/>
                <a:ea typeface="Geist Black"/>
                <a:cs typeface="Geist Black"/>
              </a:rPr>
              <a:t>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BCDB36B-EB0C-4215-A56A-53A393E359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4636" y="1590675"/>
            <a:ext cx="656082" cy="15230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225" i="0">
                <a:solidFill>
                  <a:srgbClr val="131413"/>
                </a:solidFill>
                <a:latin typeface="Geist Black"/>
                <a:ea typeface="Geist Black"/>
                <a:cs typeface="Geist Black"/>
              </a:defRPr>
            </a:pPr>
            <a:r>
              <a:rPr sz="9225" i="0">
                <a:solidFill>
                  <a:srgbClr val="131413"/>
                </a:solidFill>
                <a:latin typeface="Geist Black"/>
                <a:ea typeface="Geist Black"/>
                <a:cs typeface="Geist Black"/>
              </a:rPr>
              <a:t>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B70A90F-D4BF-430E-836D-1B9BC6F67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79502" y="1590675"/>
            <a:ext cx="626745" cy="15230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225" i="0">
                <a:solidFill>
                  <a:srgbClr val="131413"/>
                </a:solidFill>
                <a:latin typeface="Geist Black"/>
                <a:ea typeface="Geist Black"/>
                <a:cs typeface="Geist Black"/>
              </a:defRPr>
            </a:pPr>
            <a:r>
              <a:rPr sz="9225" i="0">
                <a:solidFill>
                  <a:srgbClr val="131413"/>
                </a:solidFill>
                <a:latin typeface="Geist Black"/>
                <a:ea typeface="Geist Black"/>
                <a:cs typeface="Geist Black"/>
              </a:rPr>
              <a:t>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F36DBCD-BC2B-44B4-AA41-A44CB7B14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75030" y="1590675"/>
            <a:ext cx="852868" cy="15230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225" i="0">
                <a:solidFill>
                  <a:srgbClr val="131413"/>
                </a:solidFill>
                <a:latin typeface="Geist Black"/>
                <a:ea typeface="Geist Black"/>
                <a:cs typeface="Geist Black"/>
              </a:defRPr>
            </a:pPr>
            <a:r>
              <a:rPr sz="9225" i="0">
                <a:solidFill>
                  <a:srgbClr val="131413"/>
                </a:solidFill>
                <a:latin typeface="Geist Black"/>
                <a:ea typeface="Geist Black"/>
                <a:cs typeface="Geist Black"/>
              </a:rPr>
              <a:t>o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D8BBAA6-37BF-429D-8380-1697C30E25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55261" y="2551367"/>
            <a:ext cx="181594" cy="18159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3141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1130A00-D2B2-4A6D-B08E-DF4D1103E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" y="3790950"/>
            <a:ext cx="5334000" cy="79724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650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4650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Tu marca,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359A7AC-895C-415D-B9EF-DE745B07E7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" y="4533900"/>
            <a:ext cx="5334000" cy="79724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650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4650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desde el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F173B29-FE8C-459E-A6B0-2D294A4101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" y="5276850"/>
            <a:ext cx="5334000" cy="79724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650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4650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primer detalle.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8974542-0558-4DF6-8C38-0BDE41523A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6667500"/>
            <a:ext cx="5048250" cy="2185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1275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Marca · Digital · Espacio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14C40AD-3666-4BD0-A02E-2B06FFDA82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591050"/>
            <a:ext cx="1136142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0" i="0">
                <a:solidFill>
                  <a:srgbClr val="F2F1EC"/>
                </a:solidFill>
                <a:latin typeface="Geist Black"/>
                <a:ea typeface="Geist Black"/>
                <a:cs typeface="Geist Black"/>
              </a:defRPr>
            </a:pPr>
            <a:r>
              <a:rPr sz="10500" i="0">
                <a:solidFill>
                  <a:srgbClr val="F2F1EC"/>
                </a:solidFill>
                <a:latin typeface="Geist Black"/>
                <a:ea typeface="Geist Black"/>
                <a:cs typeface="Geist Black"/>
              </a:rPr>
              <a:t>V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62FB0D8-EB51-437E-ACCA-2E13931430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68790" y="4591050"/>
            <a:ext cx="953453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0" i="0">
                <a:solidFill>
                  <a:srgbClr val="F2F1EC"/>
                </a:solidFill>
                <a:latin typeface="Geist Black"/>
                <a:ea typeface="Geist Black"/>
                <a:cs typeface="Geist Black"/>
              </a:defRPr>
            </a:pPr>
            <a:r>
              <a:rPr sz="10500" i="0">
                <a:solidFill>
                  <a:srgbClr val="F2F1EC"/>
                </a:solidFill>
                <a:latin typeface="Geist Black"/>
                <a:ea typeface="Geist Black"/>
                <a:cs typeface="Geist Black"/>
              </a:rPr>
              <a:t>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1B002E2-8620-4417-8B58-EC07EFDBF4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72891" y="4591050"/>
            <a:ext cx="74676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0" i="0">
                <a:solidFill>
                  <a:srgbClr val="F2F1EC"/>
                </a:solidFill>
                <a:latin typeface="Geist Black"/>
                <a:ea typeface="Geist Black"/>
                <a:cs typeface="Geist Black"/>
              </a:defRPr>
            </a:pPr>
            <a:r>
              <a:rPr sz="10500" i="0">
                <a:solidFill>
                  <a:srgbClr val="F2F1EC"/>
                </a:solidFill>
                <a:latin typeface="Geist Black"/>
                <a:ea typeface="Geist Black"/>
                <a:cs typeface="Geist Black"/>
              </a:rPr>
              <a:t>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DEF8BAF-03D5-42D9-9340-D85EF5D0DE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70299" y="4591050"/>
            <a:ext cx="713423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0" i="0">
                <a:solidFill>
                  <a:srgbClr val="F2F1EC"/>
                </a:solidFill>
                <a:latin typeface="Geist Black"/>
                <a:ea typeface="Geist Black"/>
                <a:cs typeface="Geist Black"/>
              </a:defRPr>
            </a:pPr>
            <a:r>
              <a:rPr sz="10500" i="0">
                <a:solidFill>
                  <a:srgbClr val="F2F1EC"/>
                </a:solidFill>
                <a:latin typeface="Geist Black"/>
                <a:ea typeface="Geist Black"/>
                <a:cs typeface="Geist Black"/>
              </a:rPr>
              <a:t>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8CBF2C3-C8DF-44BF-AF09-33B0817454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369" y="4591050"/>
            <a:ext cx="970788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0" i="0">
                <a:solidFill>
                  <a:srgbClr val="F2F1EC"/>
                </a:solidFill>
                <a:latin typeface="Geist Black"/>
                <a:ea typeface="Geist Black"/>
                <a:cs typeface="Geist Black"/>
              </a:defRPr>
            </a:pPr>
            <a:r>
              <a:rPr sz="10500" i="0">
                <a:solidFill>
                  <a:srgbClr val="F2F1EC"/>
                </a:solidFill>
                <a:latin typeface="Geist Black"/>
                <a:ea typeface="Geist Black"/>
                <a:cs typeface="Geist Black"/>
              </a:rPr>
              <a:t>o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7F9B6F2-C05C-4A34-87A0-0729D5F0FB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22480" y="5684520"/>
            <a:ext cx="206693" cy="206693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2F1EC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848F371-4C69-4FFB-A69E-4991C044BB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67725" y="6315075"/>
            <a:ext cx="4000500" cy="2185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i="0">
                <a:solidFill>
                  <a:srgbClr val="F2F1EC"/>
                </a:solidFill>
                <a:latin typeface="Geist"/>
                <a:ea typeface="Geist"/>
                <a:cs typeface="Geist"/>
              </a:defRPr>
            </a:pPr>
            <a:r>
              <a:rPr sz="1275" i="0">
                <a:solidFill>
                  <a:srgbClr val="F2F1EC"/>
                </a:solidFill>
                <a:latin typeface="Geist"/>
                <a:ea typeface="Geist"/>
                <a:cs typeface="Geist"/>
              </a:rPr>
              <a:t>wearevetro.com</a:t>
            </a:r>
          </a:p>
        </p:txBody>
      </p:sp>
    </p:spTree>
    <p:extLst>
      <p:ext uri="{BB962C8B-B14F-4D97-AF65-F5344CB8AC3E}">
        <p14:creationId xmlns:p14="http://schemas.microsoft.com/office/powerpoint/2010/main" val="2135828152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2F1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653B4E0-4859-4028-9B03-7DB5C4F614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"/>
            <a:ext cx="11430000" cy="23145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1350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La aplicación, sin el mockup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6BE35A6-834D-4A9C-8701-DF04FB77F8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19250"/>
            <a:ext cx="8143875" cy="4829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31413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F67A791-10C4-4DDE-9DDA-C18899BE83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095500"/>
            <a:ext cx="1363408" cy="20802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600" i="0">
                <a:solidFill>
                  <a:srgbClr val="F2F1EC"/>
                </a:solidFill>
                <a:latin typeface="Geist Black"/>
                <a:ea typeface="Geist Black"/>
                <a:cs typeface="Geist Black"/>
              </a:defRPr>
            </a:pPr>
            <a:r>
              <a:rPr sz="12600" i="0">
                <a:solidFill>
                  <a:srgbClr val="F2F1EC"/>
                </a:solidFill>
                <a:latin typeface="Geist Black"/>
                <a:ea typeface="Geist Black"/>
                <a:cs typeface="Geist Black"/>
              </a:rPr>
              <a:t>V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DF2403A-8A1D-4D78-97CD-8AF3EFA0D8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74786" y="2095500"/>
            <a:ext cx="1144143" cy="20802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600" i="0">
                <a:solidFill>
                  <a:srgbClr val="F2F1EC"/>
                </a:solidFill>
                <a:latin typeface="Geist Black"/>
                <a:ea typeface="Geist Black"/>
                <a:cs typeface="Geist Black"/>
              </a:defRPr>
            </a:pPr>
            <a:r>
              <a:rPr sz="12600" i="0">
                <a:solidFill>
                  <a:srgbClr val="F2F1EC"/>
                </a:solidFill>
                <a:latin typeface="Geist Black"/>
                <a:ea typeface="Geist Black"/>
                <a:cs typeface="Geist Black"/>
              </a:rPr>
              <a:t>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840BBC9-6115-4E80-976B-60306DADE5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39707" y="2095500"/>
            <a:ext cx="896112" cy="20802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600" i="0">
                <a:solidFill>
                  <a:srgbClr val="F2F1EC"/>
                </a:solidFill>
                <a:latin typeface="Geist Black"/>
                <a:ea typeface="Geist Black"/>
                <a:cs typeface="Geist Black"/>
              </a:defRPr>
            </a:pPr>
            <a:r>
              <a:rPr sz="12600" i="0">
                <a:solidFill>
                  <a:srgbClr val="F2F1EC"/>
                </a:solidFill>
                <a:latin typeface="Geist Black"/>
                <a:ea typeface="Geist Black"/>
                <a:cs typeface="Geist Black"/>
              </a:rPr>
              <a:t>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7861EB1-DD55-49E2-BAA9-7D7C9A5665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56596" y="2095500"/>
            <a:ext cx="856107" cy="20802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600" i="0">
                <a:solidFill>
                  <a:srgbClr val="F2F1EC"/>
                </a:solidFill>
                <a:latin typeface="Geist Black"/>
                <a:ea typeface="Geist Black"/>
                <a:cs typeface="Geist Black"/>
              </a:defRPr>
            </a:pPr>
            <a:r>
              <a:rPr sz="12600" i="0">
                <a:solidFill>
                  <a:srgbClr val="F2F1EC"/>
                </a:solidFill>
                <a:latin typeface="Geist Black"/>
                <a:ea typeface="Geist Black"/>
                <a:cs typeface="Geist Black"/>
              </a:rPr>
              <a:t>r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58C94E2-509B-4959-9EDE-46AAE14DDD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481" y="2095500"/>
            <a:ext cx="1164908" cy="20802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600" i="0">
                <a:solidFill>
                  <a:srgbClr val="F2F1EC"/>
                </a:solidFill>
                <a:latin typeface="Geist Black"/>
                <a:ea typeface="Geist Black"/>
                <a:cs typeface="Geist Black"/>
              </a:defRPr>
            </a:pPr>
            <a:r>
              <a:rPr sz="12600" i="0">
                <a:solidFill>
                  <a:srgbClr val="F2F1EC"/>
                </a:solidFill>
                <a:latin typeface="Geist Black"/>
                <a:ea typeface="Geist Black"/>
                <a:cs typeface="Geist Black"/>
              </a:rPr>
              <a:t>o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C3AE452-97A7-4240-B906-228BE923EC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73573" y="3407664"/>
            <a:ext cx="248031" cy="248031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4D4D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F47E979-84D2-4C7F-BFE6-5990ABCF4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24779" y="3407664"/>
            <a:ext cx="248031" cy="248031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D7FFF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9208417-58D8-4F09-B545-9E338EF70A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99176" y="3407664"/>
            <a:ext cx="248031" cy="248031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2F1EC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435D1D9-C5AB-40E5-930B-36C408BE54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95875"/>
            <a:ext cx="7058025" cy="4500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i="0">
                <a:solidFill>
                  <a:srgbClr val="F2F1EC"/>
                </a:solidFill>
                <a:latin typeface="Geist"/>
                <a:ea typeface="Geist"/>
                <a:cs typeface="Geist"/>
              </a:defRPr>
            </a:pPr>
            <a:r>
              <a:rPr sz="2625" i="0">
                <a:solidFill>
                  <a:srgbClr val="F2F1EC"/>
                </a:solidFill>
                <a:latin typeface="Geist"/>
                <a:ea typeface="Geist"/>
                <a:cs typeface="Geist"/>
              </a:rPr>
              <a:t>Otra forma de ver.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061C940-C65F-4639-9EC2-012A4FD598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600700"/>
            <a:ext cx="7058025" cy="4500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i="0">
                <a:solidFill>
                  <a:srgbClr val="F2F1EC"/>
                </a:solidFill>
                <a:latin typeface="Geist"/>
                <a:ea typeface="Geist"/>
                <a:cs typeface="Geist"/>
              </a:defRPr>
            </a:pPr>
            <a:r>
              <a:rPr sz="2625" i="0">
                <a:solidFill>
                  <a:srgbClr val="F2F1EC"/>
                </a:solidFill>
                <a:latin typeface="Geist"/>
                <a:ea typeface="Geist"/>
                <a:cs typeface="Geist"/>
              </a:rPr>
              <a:t>wearevetro.com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A98AE7B-C13E-4622-A38E-75FD1CCA2E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53525" y="1619250"/>
            <a:ext cx="5476875" cy="4829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3C99F63-4A03-4698-A14B-8CE19F618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86900" y="1962150"/>
            <a:ext cx="543687" cy="8296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5025" i="0">
                <a:solidFill>
                  <a:srgbClr val="131413"/>
                </a:solidFill>
                <a:latin typeface="Geist Black"/>
                <a:ea typeface="Geist Black"/>
                <a:cs typeface="Geist Black"/>
              </a:defRPr>
            </a:pPr>
            <a:r>
              <a:rPr sz="5025" i="0">
                <a:solidFill>
                  <a:srgbClr val="131413"/>
                </a:solidFill>
                <a:latin typeface="Geist Black"/>
                <a:ea typeface="Geist Black"/>
                <a:cs typeface="Geist Black"/>
              </a:rPr>
              <a:t>V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15220D9-6C4A-4906-A62E-0F94713CF2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59111" y="1962150"/>
            <a:ext cx="456248" cy="8296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5025" i="0">
                <a:solidFill>
                  <a:srgbClr val="131413"/>
                </a:solidFill>
                <a:latin typeface="Geist Black"/>
                <a:ea typeface="Geist Black"/>
                <a:cs typeface="Geist Black"/>
              </a:defRPr>
            </a:pPr>
            <a:r>
              <a:rPr sz="5025" i="0">
                <a:solidFill>
                  <a:srgbClr val="131413"/>
                </a:solidFill>
                <a:latin typeface="Geist Black"/>
                <a:ea typeface="Geist Black"/>
                <a:cs typeface="Geist Black"/>
              </a:rPr>
              <a:t>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982681B-030C-4342-9A3F-013769A201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43883" y="1962150"/>
            <a:ext cx="357378" cy="8296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5025" i="0">
                <a:solidFill>
                  <a:srgbClr val="131413"/>
                </a:solidFill>
                <a:latin typeface="Geist Black"/>
                <a:ea typeface="Geist Black"/>
                <a:cs typeface="Geist Black"/>
              </a:defRPr>
            </a:pPr>
            <a:r>
              <a:rPr sz="5025" i="0">
                <a:solidFill>
                  <a:srgbClr val="131413"/>
                </a:solidFill>
                <a:latin typeface="Geist Black"/>
                <a:ea typeface="Geist Black"/>
                <a:cs typeface="Geist Black"/>
              </a:rPr>
              <a:t>t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BAC6A60-5368-4E4E-93E3-41062DF221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29786" y="1962150"/>
            <a:ext cx="341471" cy="8296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5025" i="0">
                <a:solidFill>
                  <a:srgbClr val="131413"/>
                </a:solidFill>
                <a:latin typeface="Geist Black"/>
                <a:ea typeface="Geist Black"/>
                <a:cs typeface="Geist Black"/>
              </a:defRPr>
            </a:pPr>
            <a:r>
              <a:rPr sz="5025" i="0">
                <a:solidFill>
                  <a:srgbClr val="131413"/>
                </a:solidFill>
                <a:latin typeface="Geist Black"/>
                <a:ea typeface="Geist Black"/>
                <a:cs typeface="Geist Black"/>
              </a:rPr>
              <a:t>r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2B5668B-622B-4314-9CC2-695E3D6069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99781" y="1962150"/>
            <a:ext cx="464629" cy="8296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5025" i="0">
                <a:solidFill>
                  <a:srgbClr val="131413"/>
                </a:solidFill>
                <a:latin typeface="Geist Black"/>
                <a:ea typeface="Geist Black"/>
                <a:cs typeface="Geist Black"/>
              </a:defRPr>
            </a:pPr>
            <a:r>
              <a:rPr sz="5025" i="0">
                <a:solidFill>
                  <a:srgbClr val="131413"/>
                </a:solidFill>
                <a:latin typeface="Geist Black"/>
                <a:ea typeface="Geist Black"/>
                <a:cs typeface="Geist Black"/>
              </a:rPr>
              <a:t>o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C248846-326E-4836-B1B4-DF6F7B146C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24844" y="2485454"/>
            <a:ext cx="98917" cy="98917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31413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EAB81B5-B659-44A7-92D8-B55C9CB9AC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3152775"/>
            <a:ext cx="4619625" cy="7329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275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4275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Marca.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F038250-CC63-485A-945F-6883611058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3838575"/>
            <a:ext cx="4619625" cy="7329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275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4275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Digital.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3F01212-8370-4809-B3C2-C7B6B4DEF0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4524375"/>
            <a:ext cx="4619625" cy="7329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275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4275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Espacio.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49C068F-85D3-45DC-904F-AEB1240136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53575" y="5648325"/>
            <a:ext cx="4543425" cy="2185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i="0">
                <a:solidFill>
                  <a:srgbClr val="72746F"/>
                </a:solidFill>
                <a:latin typeface="Geist"/>
                <a:ea typeface="Geist"/>
                <a:cs typeface="Geist"/>
              </a:defRPr>
            </a:pPr>
            <a:r>
              <a:rPr sz="1275" i="0">
                <a:solidFill>
                  <a:srgbClr val="72746F"/>
                </a:solidFill>
                <a:latin typeface="Geist"/>
                <a:ea typeface="Geist"/>
                <a:cs typeface="Geist"/>
              </a:rPr>
              <a:t>Diseñamos contigo.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A0C0428-B23F-4AF5-B74B-7E605D0ED7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15300"/>
            <a:ext cx="13049250" cy="18002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1050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Artes conceptuales editables. Formato, papel y acabados por producir.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1F76447-6BC7-4D8B-82F3-911CA18534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0" y="8115300"/>
            <a:ext cx="523875" cy="18002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i="0">
                <a:solidFill>
                  <a:srgbClr val="131413"/>
                </a:solidFill>
                <a:latin typeface="Geist Mono"/>
                <a:ea typeface="Geist Mono"/>
                <a:cs typeface="Geist Mono"/>
              </a:defRPr>
            </a:pPr>
            <a:r>
              <a:rPr sz="1050" i="0">
                <a:solidFill>
                  <a:srgbClr val="131413"/>
                </a:solidFill>
                <a:latin typeface="Geist Mono"/>
                <a:ea typeface="Geist Mono"/>
                <a:cs typeface="Geist Mono"/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1809511708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13141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a9d9539a2064cf3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62939BD-08E4-492D-9116-AEDBC92C3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2628900"/>
            <a:ext cx="2093785" cy="319468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350" i="0">
                <a:solidFill>
                  <a:srgbClr val="F2F1EC"/>
                </a:solidFill>
                <a:latin typeface="Geist Black"/>
                <a:ea typeface="Geist Black"/>
                <a:cs typeface="Geist Black"/>
              </a:defRPr>
            </a:pPr>
            <a:r>
              <a:rPr sz="19350" i="0">
                <a:solidFill>
                  <a:srgbClr val="F2F1EC"/>
                </a:solidFill>
                <a:latin typeface="Geist Black"/>
                <a:ea typeface="Geist Black"/>
                <a:cs typeface="Geist Black"/>
              </a:rPr>
              <a:t>V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94A938D-39FC-4733-A885-0C5FDD4909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38051" y="2628900"/>
            <a:ext cx="1757077" cy="319468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350" i="0">
                <a:solidFill>
                  <a:srgbClr val="F2F1EC"/>
                </a:solidFill>
                <a:latin typeface="Geist Black"/>
                <a:ea typeface="Geist Black"/>
                <a:cs typeface="Geist Black"/>
              </a:defRPr>
            </a:pPr>
            <a:r>
              <a:rPr sz="19350" i="0">
                <a:solidFill>
                  <a:srgbClr val="F2F1EC"/>
                </a:solidFill>
                <a:latin typeface="Geist Black"/>
                <a:ea typeface="Geist Black"/>
                <a:cs typeface="Geist Black"/>
              </a:rPr>
              <a:t>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C3276A7-2474-4F51-9966-F3EF79A39A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19893" y="2628900"/>
            <a:ext cx="1376172" cy="319468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350" i="0">
                <a:solidFill>
                  <a:srgbClr val="F2F1EC"/>
                </a:solidFill>
                <a:latin typeface="Geist Black"/>
                <a:ea typeface="Geist Black"/>
                <a:cs typeface="Geist Black"/>
              </a:defRPr>
            </a:pPr>
            <a:r>
              <a:rPr sz="19350" i="0">
                <a:solidFill>
                  <a:srgbClr val="F2F1EC"/>
                </a:solidFill>
                <a:latin typeface="Geist Black"/>
                <a:ea typeface="Geist Black"/>
                <a:cs typeface="Geist Black"/>
              </a:rPr>
              <a:t>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B42B135-BC20-4CF1-8CBE-878AC5B4CE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0831" y="2628900"/>
            <a:ext cx="1314736" cy="319468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350" i="0">
                <a:solidFill>
                  <a:srgbClr val="F2F1EC"/>
                </a:solidFill>
                <a:latin typeface="Geist Black"/>
                <a:ea typeface="Geist Black"/>
                <a:cs typeface="Geist Black"/>
              </a:defRPr>
            </a:pPr>
            <a:r>
              <a:rPr sz="19350" i="0">
                <a:solidFill>
                  <a:srgbClr val="F2F1EC"/>
                </a:solidFill>
                <a:latin typeface="Geist Black"/>
                <a:ea typeface="Geist Black"/>
                <a:cs typeface="Geist Black"/>
              </a:rPr>
              <a:t>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92D182C-68BA-4C8C-880D-2288BB2E33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60332" y="2628900"/>
            <a:ext cx="1788985" cy="319468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350" i="0">
                <a:solidFill>
                  <a:srgbClr val="F2F1EC"/>
                </a:solidFill>
                <a:latin typeface="Geist Black"/>
                <a:ea typeface="Geist Black"/>
                <a:cs typeface="Geist Black"/>
              </a:defRPr>
            </a:pPr>
            <a:r>
              <a:rPr sz="19350" i="0">
                <a:solidFill>
                  <a:srgbClr val="F2F1EC"/>
                </a:solidFill>
                <a:latin typeface="Geist Black"/>
                <a:ea typeface="Geist Black"/>
                <a:cs typeface="Geist Black"/>
              </a:rPr>
              <a:t>o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AAFAAA3-7875-461F-BC61-E1CDF58DF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96956" y="4644009"/>
            <a:ext cx="380905" cy="38090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2F1EC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EA97E37-D267-4CCE-B6E6-38E1154125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05225" y="5610225"/>
            <a:ext cx="6762750" cy="7843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575" i="0">
                <a:solidFill>
                  <a:srgbClr val="F2F1EC"/>
                </a:solidFill>
                <a:latin typeface="Geist"/>
                <a:ea typeface="Geist"/>
                <a:cs typeface="Geist"/>
              </a:defRPr>
            </a:pPr>
            <a:r>
              <a:rPr sz="4575" i="0">
                <a:solidFill>
                  <a:srgbClr val="F2F1EC"/>
                </a:solidFill>
                <a:latin typeface="Geist"/>
                <a:ea typeface="Geist"/>
                <a:cs typeface="Geist"/>
              </a:rPr>
              <a:t>Todo empieza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3D0B017-53A1-45FF-A515-DC12417F36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05225" y="6353175"/>
            <a:ext cx="6762750" cy="7843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575" i="0">
                <a:solidFill>
                  <a:srgbClr val="F2F1EC"/>
                </a:solidFill>
                <a:latin typeface="Geist"/>
                <a:ea typeface="Geist"/>
                <a:cs typeface="Geist"/>
              </a:defRPr>
            </a:pPr>
            <a:r>
              <a:rPr sz="4575" i="0">
                <a:solidFill>
                  <a:srgbClr val="F2F1EC"/>
                </a:solidFill>
                <a:latin typeface="Geist"/>
                <a:ea typeface="Geist"/>
                <a:cs typeface="Geist"/>
              </a:rPr>
              <a:t>al entrar.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1500E40-4DE5-4AC4-9A58-61F0FD9913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" y="8096250"/>
            <a:ext cx="11239500" cy="2185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1275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Propuesta de señalética sobre un entorno conceptual.</a:t>
            </a:r>
          </a:p>
        </p:txBody>
      </p:sp>
    </p:spTree>
    <p:extLst>
      <p:ext uri="{BB962C8B-B14F-4D97-AF65-F5344CB8AC3E}">
        <p14:creationId xmlns:p14="http://schemas.microsoft.com/office/powerpoint/2010/main" val="109775652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2F1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21380390faf425b"/>
          <a:srcRect xmlns:a="http://schemas.openxmlformats.org/drawingml/2006/main" l="26237" t="0" r="26237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239000" cy="85725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F92E3A4-9DF0-4A37-8556-C08A046A31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0"/>
            <a:ext cx="8001000" cy="8572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F1EC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BA1A11B-6975-46DC-B475-22F9B75E1F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24775" y="933450"/>
            <a:ext cx="6886575" cy="14144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8250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8250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Cristal.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FA5788D-EFFF-41EF-8851-AA517BC055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24775" y="2276475"/>
            <a:ext cx="6886575" cy="14144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8250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8250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Aluminio.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BF59472-F382-496B-9481-DDF11E27C7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24775" y="3619500"/>
            <a:ext cx="6886575" cy="14144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8250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8250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Papel.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87C3A7F-6594-4C7E-8734-603945520F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5724525"/>
            <a:ext cx="6858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3141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85B5305-DB91-4936-B725-D3C6B0EEE4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62875" y="6200775"/>
            <a:ext cx="6667500" cy="43719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550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2550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Transparencia para descubrir.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450004F-C196-49DD-AFBC-FEBF7044F6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62875" y="6743700"/>
            <a:ext cx="6667500" cy="43719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550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2550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Precisión en los detalles.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19B507F-53CE-4985-8AEF-1F37C02B2B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62875" y="7286625"/>
            <a:ext cx="6667500" cy="43719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550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2550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Calidez al tocar.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429CAE9-2C06-48AE-B888-BEBFB33B3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62875" y="8020050"/>
            <a:ext cx="6762750" cy="2185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i="0">
                <a:solidFill>
                  <a:srgbClr val="72746F"/>
                </a:solidFill>
                <a:latin typeface="Geist"/>
                <a:ea typeface="Geist"/>
                <a:cs typeface="Geist"/>
              </a:defRPr>
            </a:pPr>
            <a:r>
              <a:rPr sz="1275" i="0">
                <a:solidFill>
                  <a:srgbClr val="72746F"/>
                </a:solidFill>
                <a:latin typeface="Geist"/>
                <a:ea typeface="Geist"/>
                <a:cs typeface="Geist"/>
              </a:rPr>
              <a:t>Propuesta material para el estudio y sus aplicaciones.</a:t>
            </a:r>
          </a:p>
        </p:txBody>
      </p:sp>
    </p:spTree>
    <p:extLst>
      <p:ext uri="{BB962C8B-B14F-4D97-AF65-F5344CB8AC3E}">
        <p14:creationId xmlns:p14="http://schemas.microsoft.com/office/powerpoint/2010/main" val="181251023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13141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0e7379613bd499d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08943C4-3FD9-4412-A3AC-9036679E4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" y="419100"/>
            <a:ext cx="14287500" cy="857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F1EC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AD8F8F4-AEAD-461F-86E1-83F2BB36CD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04825"/>
            <a:ext cx="519398" cy="792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800" i="0">
                <a:solidFill>
                  <a:srgbClr val="131413"/>
                </a:solidFill>
                <a:latin typeface="Geist Black"/>
                <a:ea typeface="Geist Black"/>
                <a:cs typeface="Geist Black"/>
              </a:defRPr>
            </a:pPr>
            <a:r>
              <a:rPr sz="4800" i="0">
                <a:solidFill>
                  <a:srgbClr val="131413"/>
                </a:solidFill>
                <a:latin typeface="Geist Black"/>
                <a:ea typeface="Geist Black"/>
                <a:cs typeface="Geist Black"/>
              </a:rPr>
              <a:t>V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874C7BB-24CD-4B7B-BD9D-A432F6BC6F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4073" y="504825"/>
            <a:ext cx="435864" cy="792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800" i="0">
                <a:solidFill>
                  <a:srgbClr val="131413"/>
                </a:solidFill>
                <a:latin typeface="Geist Black"/>
                <a:ea typeface="Geist Black"/>
                <a:cs typeface="Geist Black"/>
              </a:defRPr>
            </a:pPr>
            <a:r>
              <a:rPr sz="4800" i="0">
                <a:solidFill>
                  <a:srgbClr val="131413"/>
                </a:solidFill>
                <a:latin typeface="Geist Black"/>
                <a:ea typeface="Geist Black"/>
                <a:cs typeface="Geist Black"/>
              </a:rPr>
              <a:t>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8CCA51D-31C1-4E8B-B8E5-742DDB8B55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1662" y="504825"/>
            <a:ext cx="341376" cy="792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800" i="0">
                <a:solidFill>
                  <a:srgbClr val="131413"/>
                </a:solidFill>
                <a:latin typeface="Geist Black"/>
                <a:ea typeface="Geist Black"/>
                <a:cs typeface="Geist Black"/>
              </a:defRPr>
            </a:pPr>
            <a:r>
              <a:rPr sz="4800" i="0">
                <a:solidFill>
                  <a:srgbClr val="131413"/>
                </a:solidFill>
                <a:latin typeface="Geist Black"/>
                <a:ea typeface="Geist Black"/>
                <a:cs typeface="Geist Black"/>
              </a:rPr>
              <a:t>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4460D6E-8528-4DA7-BFE4-69CCF78E2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34763" y="504825"/>
            <a:ext cx="326136" cy="792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800" i="0">
                <a:solidFill>
                  <a:srgbClr val="131413"/>
                </a:solidFill>
                <a:latin typeface="Geist Black"/>
                <a:ea typeface="Geist Black"/>
                <a:cs typeface="Geist Black"/>
              </a:defRPr>
            </a:pPr>
            <a:r>
              <a:rPr sz="4800" i="0">
                <a:solidFill>
                  <a:srgbClr val="131413"/>
                </a:solidFill>
                <a:latin typeface="Geist Black"/>
                <a:ea typeface="Geist Black"/>
                <a:cs typeface="Geist Black"/>
              </a:rPr>
              <a:t>r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AF57130-C90F-4020-AA4A-83BD97FAC9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2623" y="504825"/>
            <a:ext cx="443770" cy="792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800" i="0">
                <a:solidFill>
                  <a:srgbClr val="131413"/>
                </a:solidFill>
                <a:latin typeface="Geist Black"/>
                <a:ea typeface="Geist Black"/>
                <a:cs typeface="Geist Black"/>
              </a:defRPr>
            </a:pPr>
            <a:r>
              <a:rPr sz="4800" i="0">
                <a:solidFill>
                  <a:srgbClr val="131413"/>
                </a:solidFill>
                <a:latin typeface="Geist Black"/>
                <a:ea typeface="Geist Black"/>
                <a:cs typeface="Geist Black"/>
              </a:rPr>
              <a:t>o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40A47B4-2FAF-432A-8F70-21BDB74269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98598" y="1004697"/>
            <a:ext cx="94488" cy="9448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31413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1C0A799-86B3-40AF-AFCB-0B4724E5EA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704850"/>
            <a:ext cx="1905000" cy="29575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1725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Proyectos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336F5D8-CEC3-4EB4-AFC9-47477A1F2A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763375" y="704850"/>
            <a:ext cx="2095500" cy="29575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1725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El estudio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BCD1E2E-06FD-45B5-AE33-6DAFAAB69F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019300"/>
            <a:ext cx="10858500" cy="16973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900" i="0">
                <a:solidFill>
                  <a:srgbClr val="F2F1EC"/>
                </a:solidFill>
                <a:latin typeface="Geist"/>
                <a:ea typeface="Geist"/>
                <a:cs typeface="Geist"/>
              </a:defRPr>
            </a:pPr>
            <a:r>
              <a:rPr sz="9900" i="0">
                <a:solidFill>
                  <a:srgbClr val="F2F1EC"/>
                </a:solidFill>
                <a:latin typeface="Geist"/>
                <a:ea typeface="Geist"/>
                <a:cs typeface="Geist"/>
              </a:rPr>
              <a:t>Otra forma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10AE2DC-1EA5-42C5-A80E-F54493853F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448050"/>
            <a:ext cx="10858500" cy="16973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900" i="0">
                <a:solidFill>
                  <a:srgbClr val="F2F1EC"/>
                </a:solidFill>
                <a:latin typeface="Geist"/>
                <a:ea typeface="Geist"/>
                <a:cs typeface="Geist"/>
              </a:defRPr>
            </a:pPr>
            <a:r>
              <a:rPr sz="9900" i="0">
                <a:solidFill>
                  <a:srgbClr val="F2F1EC"/>
                </a:solidFill>
                <a:latin typeface="Geist"/>
                <a:ea typeface="Geist"/>
                <a:cs typeface="Geist"/>
              </a:rPr>
              <a:t>de ver.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92373BA-73AA-4733-803F-9333EF624E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6296025"/>
            <a:ext cx="3505200" cy="6953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F1EC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C31BD55-1C1A-46F1-9CC1-35B4F4A7B1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" y="6486525"/>
            <a:ext cx="2971800" cy="34718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2025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Entrar al estudio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39E2114-BC26-40D7-B450-40908C60E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67675" y="6810375"/>
            <a:ext cx="6057900" cy="43719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550" i="0">
                <a:solidFill>
                  <a:srgbClr val="F2F1EC"/>
                </a:solidFill>
                <a:latin typeface="Geist"/>
                <a:ea typeface="Geist"/>
                <a:cs typeface="Geist"/>
              </a:defRPr>
            </a:pPr>
            <a:r>
              <a:rPr sz="2550" i="0">
                <a:solidFill>
                  <a:srgbClr val="F2F1EC"/>
                </a:solidFill>
                <a:latin typeface="Geist"/>
                <a:ea typeface="Geist"/>
                <a:cs typeface="Geist"/>
              </a:rPr>
              <a:t>Branding, experiencias digitales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4374643-4623-4404-81A2-D1DC05AB5B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67675" y="7277100"/>
            <a:ext cx="6057900" cy="43719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550" i="0">
                <a:solidFill>
                  <a:srgbClr val="F2F1EC"/>
                </a:solidFill>
                <a:latin typeface="Geist"/>
                <a:ea typeface="Geist"/>
                <a:cs typeface="Geist"/>
              </a:defRPr>
            </a:pPr>
            <a:r>
              <a:rPr sz="2550" i="0">
                <a:solidFill>
                  <a:srgbClr val="F2F1EC"/>
                </a:solidFill>
                <a:latin typeface="Geist"/>
                <a:ea typeface="Geist"/>
                <a:cs typeface="Geist"/>
              </a:rPr>
              <a:t>y espacios que cuentan algo.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628E306-7F58-4F73-B4E9-0B356F2904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8048625"/>
            <a:ext cx="13239750" cy="2185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i="0">
                <a:solidFill>
                  <a:srgbClr val="F2F1EC"/>
                </a:solidFill>
                <a:latin typeface="Geist"/>
                <a:ea typeface="Geist"/>
                <a:cs typeface="Geist"/>
              </a:defRPr>
            </a:pPr>
            <a:r>
              <a:rPr sz="1275" i="0">
                <a:solidFill>
                  <a:srgbClr val="F2F1EC"/>
                </a:solidFill>
                <a:latin typeface="Geist"/>
                <a:ea typeface="Geist"/>
                <a:cs typeface="Geist"/>
              </a:rPr>
              <a:t>Aplicación conceptual de identidad. No sustituye todavía la web publicada.</a:t>
            </a:r>
          </a:p>
        </p:txBody>
      </p:sp>
    </p:spTree>
    <p:extLst>
      <p:ext uri="{BB962C8B-B14F-4D97-AF65-F5344CB8AC3E}">
        <p14:creationId xmlns:p14="http://schemas.microsoft.com/office/powerpoint/2010/main" val="1323430020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2F1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EB8CD8A9-DF88-47D3-84A0-AE741D3B6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"/>
            <a:ext cx="11430000" cy="23145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1350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Interfaz móvil · Dirección visual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10A9A87-26F5-4B19-9957-C374C3D25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04925"/>
            <a:ext cx="4438650" cy="6248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6BBF143-624C-460A-B091-69FB8B2AD6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1304925"/>
            <a:ext cx="4438650" cy="6248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31413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2259E46-7890-4086-855B-D7F8FE7787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48900" y="1304925"/>
            <a:ext cx="4438650" cy="6248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08D3A94-6A5A-44DF-9859-04F7DE9175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" y="1562100"/>
            <a:ext cx="421957" cy="6438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900" i="0">
                <a:solidFill>
                  <a:srgbClr val="131413"/>
                </a:solidFill>
                <a:latin typeface="Geist Black"/>
                <a:ea typeface="Geist Black"/>
                <a:cs typeface="Geist Black"/>
              </a:defRPr>
            </a:pPr>
            <a:r>
              <a:rPr sz="3900" i="0">
                <a:solidFill>
                  <a:srgbClr val="131413"/>
                </a:solidFill>
                <a:latin typeface="Geist Black"/>
                <a:ea typeface="Geist Black"/>
                <a:cs typeface="Geist Black"/>
              </a:rPr>
              <a:t>V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CBAB5BC-E534-4C6A-9FFF-549A119AAF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2309" y="1562100"/>
            <a:ext cx="354140" cy="6438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900" i="0">
                <a:solidFill>
                  <a:srgbClr val="131413"/>
                </a:solidFill>
                <a:latin typeface="Geist Black"/>
                <a:ea typeface="Geist Black"/>
                <a:cs typeface="Geist Black"/>
              </a:defRPr>
            </a:pPr>
            <a:r>
              <a:rPr sz="3900" i="0">
                <a:solidFill>
                  <a:srgbClr val="131413"/>
                </a:solidFill>
                <a:latin typeface="Geist Black"/>
                <a:ea typeface="Geist Black"/>
                <a:cs typeface="Geist Black"/>
              </a:rPr>
              <a:t>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5E00410-B36F-4CA6-9909-AFCB69556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50975" y="1562100"/>
            <a:ext cx="277368" cy="6438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900" i="0">
                <a:solidFill>
                  <a:srgbClr val="131413"/>
                </a:solidFill>
                <a:latin typeface="Geist Black"/>
                <a:ea typeface="Geist Black"/>
                <a:cs typeface="Geist Black"/>
              </a:defRPr>
            </a:pPr>
            <a:r>
              <a:rPr sz="3900" i="0">
                <a:solidFill>
                  <a:srgbClr val="131413"/>
                </a:solidFill>
                <a:latin typeface="Geist Black"/>
                <a:ea typeface="Geist Black"/>
                <a:cs typeface="Geist Black"/>
              </a:rPr>
              <a:t>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B0D22F9-1E6F-45C0-AA28-817DFC240A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72869" y="1562100"/>
            <a:ext cx="264985" cy="6438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900" i="0">
                <a:solidFill>
                  <a:srgbClr val="131413"/>
                </a:solidFill>
                <a:latin typeface="Geist Black"/>
                <a:ea typeface="Geist Black"/>
                <a:cs typeface="Geist Black"/>
              </a:defRPr>
            </a:pPr>
            <a:r>
              <a:rPr sz="3900" i="0">
                <a:solidFill>
                  <a:srgbClr val="131413"/>
                </a:solidFill>
                <a:latin typeface="Geist Black"/>
                <a:ea typeface="Geist Black"/>
                <a:cs typeface="Geist Black"/>
              </a:rPr>
              <a:t>r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3AA95F1-7644-4AD2-9783-9A6D3B2735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82381" y="1562100"/>
            <a:ext cx="360617" cy="6438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900" i="0">
                <a:solidFill>
                  <a:srgbClr val="131413"/>
                </a:solidFill>
                <a:latin typeface="Geist Black"/>
                <a:ea typeface="Geist Black"/>
                <a:cs typeface="Geist Black"/>
              </a:defRPr>
            </a:pPr>
            <a:r>
              <a:rPr sz="3900" i="0">
                <a:solidFill>
                  <a:srgbClr val="131413"/>
                </a:solidFill>
                <a:latin typeface="Geist Black"/>
                <a:ea typeface="Geist Black"/>
                <a:cs typeface="Geist Black"/>
              </a:rPr>
              <a:t>o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F2A3977-B841-46F0-A6BC-5523C1F53E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12289" y="1968246"/>
            <a:ext cx="76772" cy="7677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31413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0680704-EF85-4B7E-B9CC-0F59049E86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619375"/>
            <a:ext cx="3810000" cy="88725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5175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5175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Tu próxima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BC23CCE-A28E-47BA-A53D-D481FD8F0F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390900"/>
            <a:ext cx="3810000" cy="88725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5175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5175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idea.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2DD9F37-535E-4759-90D3-648741826E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838700"/>
            <a:ext cx="3609975" cy="3986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325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2325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Una marca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8C523CC-B2CB-4472-BC20-04ACB29DF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495925"/>
            <a:ext cx="3609975" cy="3986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325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2325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Una web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ADF7F70-0AD7-41B1-A713-1A221DF729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6153150"/>
            <a:ext cx="3609975" cy="3986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325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2325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Una plataforma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470DEF5-0D6C-4DFD-8AF6-259104F8C9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7086600"/>
            <a:ext cx="3867150" cy="2185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i="0">
                <a:solidFill>
                  <a:srgbClr val="72746F"/>
                </a:solidFill>
                <a:latin typeface="Geist"/>
                <a:ea typeface="Geist"/>
                <a:cs typeface="Geist"/>
              </a:defRPr>
            </a:pPr>
            <a:r>
              <a:rPr sz="1275" i="0">
                <a:solidFill>
                  <a:srgbClr val="72746F"/>
                </a:solidFill>
                <a:latin typeface="Geist"/>
                <a:ea typeface="Geist"/>
                <a:cs typeface="Geist"/>
              </a:rPr>
              <a:t>Elige por dónde empezamos.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32821E7-E81A-4276-9C73-FD10B58D9E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05475" y="1562100"/>
            <a:ext cx="421957" cy="6438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900" i="0">
                <a:solidFill>
                  <a:srgbClr val="F2F1EC"/>
                </a:solidFill>
                <a:latin typeface="Geist Black"/>
                <a:ea typeface="Geist Black"/>
                <a:cs typeface="Geist Black"/>
              </a:defRPr>
            </a:pPr>
            <a:r>
              <a:rPr sz="3900" i="0">
                <a:solidFill>
                  <a:srgbClr val="F2F1EC"/>
                </a:solidFill>
                <a:latin typeface="Geist Black"/>
                <a:ea typeface="Geist Black"/>
                <a:cs typeface="Geist Black"/>
              </a:rPr>
              <a:t>V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3514500-FD4E-4381-A18F-A6286F53F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71959" y="1562100"/>
            <a:ext cx="354140" cy="6438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900" i="0">
                <a:solidFill>
                  <a:srgbClr val="F2F1EC"/>
                </a:solidFill>
                <a:latin typeface="Geist Black"/>
                <a:ea typeface="Geist Black"/>
                <a:cs typeface="Geist Black"/>
              </a:defRPr>
            </a:pPr>
            <a:r>
              <a:rPr sz="3900" i="0">
                <a:solidFill>
                  <a:srgbClr val="F2F1EC"/>
                </a:solidFill>
                <a:latin typeface="Geist Black"/>
                <a:ea typeface="Geist Black"/>
                <a:cs typeface="Geist Black"/>
              </a:rPr>
              <a:t>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2B1BED1-4544-42B6-962C-1A6FC7D0A1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70625" y="1562100"/>
            <a:ext cx="277368" cy="6438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900" i="0">
                <a:solidFill>
                  <a:srgbClr val="F2F1EC"/>
                </a:solidFill>
                <a:latin typeface="Geist Black"/>
                <a:ea typeface="Geist Black"/>
                <a:cs typeface="Geist Black"/>
              </a:defRPr>
            </a:pPr>
            <a:r>
              <a:rPr sz="3900" i="0">
                <a:solidFill>
                  <a:srgbClr val="F2F1EC"/>
                </a:solidFill>
                <a:latin typeface="Geist Black"/>
                <a:ea typeface="Geist Black"/>
                <a:cs typeface="Geist Black"/>
              </a:rPr>
              <a:t>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6379AC3-CF33-45DA-B2E1-70D5D676F8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2519" y="1562100"/>
            <a:ext cx="264985" cy="6438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900" i="0">
                <a:solidFill>
                  <a:srgbClr val="F2F1EC"/>
                </a:solidFill>
                <a:latin typeface="Geist Black"/>
                <a:ea typeface="Geist Black"/>
                <a:cs typeface="Geist Black"/>
              </a:defRPr>
            </a:pPr>
            <a:r>
              <a:rPr sz="3900" i="0">
                <a:solidFill>
                  <a:srgbClr val="F2F1EC"/>
                </a:solidFill>
                <a:latin typeface="Geist Black"/>
                <a:ea typeface="Geist Black"/>
                <a:cs typeface="Geist Black"/>
              </a:rPr>
              <a:t>r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7E5F622-BA42-414B-AD6B-A5A3025F72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2031" y="1562100"/>
            <a:ext cx="360617" cy="6438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900" i="0">
                <a:solidFill>
                  <a:srgbClr val="F2F1EC"/>
                </a:solidFill>
                <a:latin typeface="Geist Black"/>
                <a:ea typeface="Geist Black"/>
                <a:cs typeface="Geist Black"/>
              </a:defRPr>
            </a:pPr>
            <a:r>
              <a:rPr sz="3900" i="0">
                <a:solidFill>
                  <a:srgbClr val="F2F1EC"/>
                </a:solidFill>
                <a:latin typeface="Geist Black"/>
                <a:ea typeface="Geist Black"/>
                <a:cs typeface="Geist Black"/>
              </a:rPr>
              <a:t>o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F71C268-0A46-4B43-8573-AC1465F6C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31939" y="1968246"/>
            <a:ext cx="76772" cy="7677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2F1EC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AA7C2D7-1830-4866-878C-E1F456FD5E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05475" y="2619375"/>
            <a:ext cx="3810000" cy="8101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725" i="0">
                <a:solidFill>
                  <a:srgbClr val="F2F1EC"/>
                </a:solidFill>
                <a:latin typeface="Geist"/>
                <a:ea typeface="Geist"/>
                <a:cs typeface="Geist"/>
              </a:defRPr>
            </a:pPr>
            <a:r>
              <a:rPr sz="4725" i="0">
                <a:solidFill>
                  <a:srgbClr val="F2F1EC"/>
                </a:solidFill>
                <a:latin typeface="Geist"/>
                <a:ea typeface="Geist"/>
                <a:cs typeface="Geist"/>
              </a:rPr>
              <a:t>¿Qué tiene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495A58F-8B5F-4B1A-8423-C4B049F260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05475" y="3371850"/>
            <a:ext cx="3810000" cy="8101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725" i="0">
                <a:solidFill>
                  <a:srgbClr val="F2F1EC"/>
                </a:solidFill>
                <a:latin typeface="Geist"/>
                <a:ea typeface="Geist"/>
                <a:cs typeface="Geist"/>
              </a:defRPr>
            </a:pPr>
            <a:r>
              <a:rPr sz="4725" i="0">
                <a:solidFill>
                  <a:srgbClr val="F2F1EC"/>
                </a:solidFill>
                <a:latin typeface="Geist"/>
                <a:ea typeface="Geist"/>
                <a:cs typeface="Geist"/>
              </a:rPr>
              <a:t>que hacer?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7F644F1-2F46-418D-BAE0-7DA0EEFE5B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05475" y="4772025"/>
            <a:ext cx="3857625" cy="5429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31413"/>
          </a:solidFill>
          <a:ln xmlns:a="http://schemas.openxmlformats.org/drawingml/2006/main" w="9525">
            <a:solidFill>
              <a:srgbClr val="73756D"/>
            </a:solidFill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262112F-79E1-4BE5-B353-BB90A4E07C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67400" y="4895850"/>
            <a:ext cx="3476625" cy="32146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75" i="0">
                <a:solidFill>
                  <a:srgbClr val="F2F1EC"/>
                </a:solidFill>
                <a:latin typeface="Geist"/>
                <a:ea typeface="Geist"/>
                <a:cs typeface="Geist"/>
              </a:defRPr>
            </a:pPr>
            <a:r>
              <a:rPr sz="1875" i="0">
                <a:solidFill>
                  <a:srgbClr val="F2F1EC"/>
                </a:solidFill>
                <a:latin typeface="Geist"/>
                <a:ea typeface="Geist"/>
                <a:cs typeface="Geist"/>
              </a:rPr>
              <a:t>Vender online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F0C728A-882A-4BBE-A510-A4A2C7AF12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05475" y="5476875"/>
            <a:ext cx="3857625" cy="5429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F1EC"/>
          </a:solidFill>
          <a:ln xmlns:a="http://schemas.openxmlformats.org/drawingml/2006/main" w="0">
            <a:noFill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1E28100A-554B-48CC-A666-DDDDA2285C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67400" y="5600700"/>
            <a:ext cx="3476625" cy="32146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75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1875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Recibir solicitudes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7B8949B9-6FA7-4F84-A6E8-6BDE1B831B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05475" y="6181725"/>
            <a:ext cx="3857625" cy="5429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31413"/>
          </a:solidFill>
          <a:ln xmlns:a="http://schemas.openxmlformats.org/drawingml/2006/main" w="9525">
            <a:solidFill>
              <a:srgbClr val="73756D"/>
            </a:solidFill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16371E94-B36D-4073-9858-0B569447A8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67400" y="6305550"/>
            <a:ext cx="3476625" cy="32146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75" i="0">
                <a:solidFill>
                  <a:srgbClr val="F2F1EC"/>
                </a:solidFill>
                <a:latin typeface="Geist"/>
                <a:ea typeface="Geist"/>
                <a:cs typeface="Geist"/>
              </a:defRPr>
            </a:pPr>
            <a:r>
              <a:rPr sz="1875" i="0">
                <a:solidFill>
                  <a:srgbClr val="F2F1EC"/>
                </a:solidFill>
                <a:latin typeface="Geist"/>
                <a:ea typeface="Geist"/>
                <a:cs typeface="Geist"/>
              </a:rPr>
              <a:t>Mostrar mi trabajo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6843FEC9-D5DA-4223-AE57-BC9A4BFAB6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25125" y="1562100"/>
            <a:ext cx="421957" cy="6438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900" i="0">
                <a:solidFill>
                  <a:srgbClr val="131413"/>
                </a:solidFill>
                <a:latin typeface="Geist Black"/>
                <a:ea typeface="Geist Black"/>
                <a:cs typeface="Geist Black"/>
              </a:defRPr>
            </a:pPr>
            <a:r>
              <a:rPr sz="3900" i="0">
                <a:solidFill>
                  <a:srgbClr val="131413"/>
                </a:solidFill>
                <a:latin typeface="Geist Black"/>
                <a:ea typeface="Geist Black"/>
                <a:cs typeface="Geist Black"/>
              </a:rPr>
              <a:t>V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C3691306-966D-41BB-B9ED-129E6F16C2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91609" y="1562100"/>
            <a:ext cx="354140" cy="6438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900" i="0">
                <a:solidFill>
                  <a:srgbClr val="131413"/>
                </a:solidFill>
                <a:latin typeface="Geist Black"/>
                <a:ea typeface="Geist Black"/>
                <a:cs typeface="Geist Black"/>
              </a:defRPr>
            </a:pPr>
            <a:r>
              <a:rPr sz="3900" i="0">
                <a:solidFill>
                  <a:srgbClr val="131413"/>
                </a:solidFill>
                <a:latin typeface="Geist Black"/>
                <a:ea typeface="Geist Black"/>
                <a:cs typeface="Geist Black"/>
              </a:rPr>
              <a:t>e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E3D796C1-6708-4A86-BDF7-88D095FD27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0275" y="1562100"/>
            <a:ext cx="277368" cy="6438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900" i="0">
                <a:solidFill>
                  <a:srgbClr val="131413"/>
                </a:solidFill>
                <a:latin typeface="Geist Black"/>
                <a:ea typeface="Geist Black"/>
                <a:cs typeface="Geist Black"/>
              </a:defRPr>
            </a:pPr>
            <a:r>
              <a:rPr sz="3900" i="0">
                <a:solidFill>
                  <a:srgbClr val="131413"/>
                </a:solidFill>
                <a:latin typeface="Geist Black"/>
                <a:ea typeface="Geist Black"/>
                <a:cs typeface="Geist Black"/>
              </a:rPr>
              <a:t>t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84CEFF1D-8477-44D1-B01F-60933CDF21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12169" y="1562100"/>
            <a:ext cx="264985" cy="6438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900" i="0">
                <a:solidFill>
                  <a:srgbClr val="131413"/>
                </a:solidFill>
                <a:latin typeface="Geist Black"/>
                <a:ea typeface="Geist Black"/>
                <a:cs typeface="Geist Black"/>
              </a:defRPr>
            </a:pPr>
            <a:r>
              <a:rPr sz="3900" i="0">
                <a:solidFill>
                  <a:srgbClr val="131413"/>
                </a:solidFill>
                <a:latin typeface="Geist Black"/>
                <a:ea typeface="Geist Black"/>
                <a:cs typeface="Geist Black"/>
              </a:rPr>
              <a:t>r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A484E18B-CC37-4753-83F8-00F58859EB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1681" y="1562100"/>
            <a:ext cx="360617" cy="6438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900" i="0">
                <a:solidFill>
                  <a:srgbClr val="131413"/>
                </a:solidFill>
                <a:latin typeface="Geist Black"/>
                <a:ea typeface="Geist Black"/>
                <a:cs typeface="Geist Black"/>
              </a:defRPr>
            </a:pPr>
            <a:r>
              <a:rPr sz="3900" i="0">
                <a:solidFill>
                  <a:srgbClr val="131413"/>
                </a:solidFill>
                <a:latin typeface="Geist Black"/>
                <a:ea typeface="Geist Black"/>
                <a:cs typeface="Geist Black"/>
              </a:rPr>
              <a:t>o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E692B963-DDC7-4D1E-A660-F0E36EDB9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51589" y="1968246"/>
            <a:ext cx="76772" cy="7677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31413"/>
          </a:solidFill>
          <a:ln xmlns:a="http://schemas.openxmlformats.org/drawingml/2006/main" w="0">
            <a:noFill/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A86B9E6A-15EE-494C-BC71-489202168F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25125" y="2619375"/>
            <a:ext cx="3829050" cy="74580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350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4350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Ya tenemos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36EFC36D-7CCB-4149-978C-9C0F6AC8D2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25125" y="3333750"/>
            <a:ext cx="3829050" cy="74580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350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4350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un comienzo.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CD42FC4E-C835-4858-A7AA-A23F50B4D8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34650" y="4791075"/>
            <a:ext cx="3619500" cy="36004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2100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Tu idea, resumida.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E18183CC-76A9-4E7D-A6AE-BAFDB590D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34650" y="5238750"/>
            <a:ext cx="3619500" cy="36004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2100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Revisa y envíanosla.</a:t>
            </a:r>
          </a:p>
        </p:txBody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03600F4B-9F8A-4DEB-9903-880A3E58B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34650" y="6362700"/>
            <a:ext cx="3819525" cy="666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31413"/>
          </a:solidFill>
          <a:ln xmlns:a="http://schemas.openxmlformats.org/drawingml/2006/main" w="0">
            <a:noFill/>
          </a:ln>
        </p:spPr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A8488DB5-BAB2-4676-B981-59AAA349D1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34675" y="6553200"/>
            <a:ext cx="3419475" cy="34718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i="0">
                <a:solidFill>
                  <a:srgbClr val="F2F1EC"/>
                </a:solidFill>
                <a:latin typeface="Geist"/>
                <a:ea typeface="Geist"/>
                <a:cs typeface="Geist"/>
              </a:defRPr>
            </a:pPr>
            <a:r>
              <a:rPr sz="2025" i="0">
                <a:solidFill>
                  <a:srgbClr val="F2F1EC"/>
                </a:solidFill>
                <a:latin typeface="Geist"/>
                <a:ea typeface="Geist"/>
                <a:cs typeface="Geist"/>
              </a:rPr>
              <a:t>Revisar mi proyecto</a:t>
            </a:r>
          </a:p>
        </p:txBody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D0695A96-0709-4CFF-BDCF-11A2CBE959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15300"/>
            <a:ext cx="13049250" cy="18002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1050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Pocas preguntas por pantalla. Selección antes que escritura. Textos con contraste.</a:t>
            </a:r>
          </a:p>
        </p:txBody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56107919-142F-480E-84BE-FC90EA265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0" y="8115300"/>
            <a:ext cx="523875" cy="18002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i="0">
                <a:solidFill>
                  <a:srgbClr val="131413"/>
                </a:solidFill>
                <a:latin typeface="Geist Mono"/>
                <a:ea typeface="Geist Mono"/>
                <a:cs typeface="Geist Mono"/>
              </a:defRPr>
            </a:pPr>
            <a:r>
              <a:rPr sz="1050" i="0">
                <a:solidFill>
                  <a:srgbClr val="131413"/>
                </a:solidFill>
                <a:latin typeface="Geist Mono"/>
                <a:ea typeface="Geist Mono"/>
                <a:cs typeface="Geist Mono"/>
              </a:rPr>
              <a:t>22</a:t>
            </a:r>
          </a:p>
        </p:txBody>
      </p:sp>
    </p:spTree>
    <p:extLst>
      <p:ext uri="{BB962C8B-B14F-4D97-AF65-F5344CB8AC3E}">
        <p14:creationId xmlns:p14="http://schemas.microsoft.com/office/powerpoint/2010/main" val="492773810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13141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bcd995863ae44b4"/>
          <a:srcRect xmlns:a="http://schemas.openxmlformats.org/drawingml/2006/main" l="0" t="26072" r="0" b="2607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" y="666750"/>
            <a:ext cx="6838950" cy="5867400"/>
          </a:xfrm>
          <a:prstGeom xmlns:a="http://schemas.openxmlformats.org/drawingml/2006/main" prst="rect">
            <a:avLst/>
          </a:prstGeom>
        </p:spPr>
      </p:pic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793716033324640"/>
          <a:srcRect xmlns:a="http://schemas.openxmlformats.org/drawingml/2006/main" l="6169" t="0" r="6169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772400" y="666750"/>
            <a:ext cx="6858000" cy="586740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392313D-87E1-445D-90BA-099FF46F82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934200"/>
            <a:ext cx="340804" cy="52006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150" i="0">
                <a:solidFill>
                  <a:srgbClr val="F2F1EC"/>
                </a:solidFill>
                <a:latin typeface="Geist Black"/>
                <a:ea typeface="Geist Black"/>
                <a:cs typeface="Geist Black"/>
              </a:defRPr>
            </a:pPr>
            <a:r>
              <a:rPr sz="3150" i="0">
                <a:solidFill>
                  <a:srgbClr val="F2F1EC"/>
                </a:solidFill>
                <a:latin typeface="Geist Black"/>
                <a:ea typeface="Geist Black"/>
                <a:cs typeface="Geist Black"/>
              </a:rPr>
              <a:t>V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AD7B437-CE66-4F6C-9E7A-39AEF59932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999" y="6934200"/>
            <a:ext cx="286036" cy="52006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150" i="0">
                <a:solidFill>
                  <a:srgbClr val="F2F1EC"/>
                </a:solidFill>
                <a:latin typeface="Geist Black"/>
                <a:ea typeface="Geist Black"/>
                <a:cs typeface="Geist Black"/>
              </a:defRPr>
            </a:pPr>
            <a:r>
              <a:rPr sz="3150" i="0">
                <a:solidFill>
                  <a:srgbClr val="F2F1EC"/>
                </a:solidFill>
                <a:latin typeface="Geist Black"/>
                <a:ea typeface="Geist Black"/>
                <a:cs typeface="Geist Black"/>
              </a:rPr>
              <a:t>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22854F2-EC13-4505-B57D-783624BB67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9229" y="6934200"/>
            <a:ext cx="224028" cy="52006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150" i="0">
                <a:solidFill>
                  <a:srgbClr val="F2F1EC"/>
                </a:solidFill>
                <a:latin typeface="Geist Black"/>
                <a:ea typeface="Geist Black"/>
                <a:cs typeface="Geist Black"/>
              </a:defRPr>
            </a:pPr>
            <a:r>
              <a:rPr sz="3150" i="0">
                <a:solidFill>
                  <a:srgbClr val="F2F1EC"/>
                </a:solidFill>
                <a:latin typeface="Geist Black"/>
                <a:ea typeface="Geist Black"/>
                <a:cs typeface="Geist Black"/>
              </a:rPr>
              <a:t>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67089B9-A63E-434F-85B1-00EEB1DB2B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78451" y="6934200"/>
            <a:ext cx="214027" cy="52006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150" i="0">
                <a:solidFill>
                  <a:srgbClr val="F2F1EC"/>
                </a:solidFill>
                <a:latin typeface="Geist Black"/>
                <a:ea typeface="Geist Black"/>
                <a:cs typeface="Geist Black"/>
              </a:defRPr>
            </a:pPr>
            <a:r>
              <a:rPr sz="3150" i="0">
                <a:solidFill>
                  <a:srgbClr val="F2F1EC"/>
                </a:solidFill>
                <a:latin typeface="Geist Black"/>
                <a:ea typeface="Geist Black"/>
                <a:cs typeface="Geist Black"/>
              </a:rPr>
              <a:t>r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BD0706E-3C15-4151-AF08-EB96EFDF74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47673" y="6934200"/>
            <a:ext cx="291274" cy="52006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150" i="0">
                <a:solidFill>
                  <a:srgbClr val="F2F1EC"/>
                </a:solidFill>
                <a:latin typeface="Geist Black"/>
                <a:ea typeface="Geist Black"/>
                <a:cs typeface="Geist Black"/>
              </a:defRPr>
            </a:pPr>
            <a:r>
              <a:rPr sz="3150" i="0">
                <a:solidFill>
                  <a:srgbClr val="F2F1EC"/>
                </a:solidFill>
                <a:latin typeface="Geist Black"/>
                <a:ea typeface="Geist Black"/>
                <a:cs typeface="Geist Black"/>
              </a:rPr>
              <a:t>o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2B5FAD2-B5BF-4081-B0A7-555DD619C1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14144" y="7262241"/>
            <a:ext cx="62008" cy="6200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2F1EC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4D0A7DB-E72E-4C78-A8AF-6D1BFAB5BD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14600" y="6962775"/>
            <a:ext cx="4400550" cy="55292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225" i="0">
                <a:solidFill>
                  <a:srgbClr val="F2F1EC"/>
                </a:solidFill>
                <a:latin typeface="Geist"/>
                <a:ea typeface="Geist"/>
                <a:cs typeface="Geist"/>
              </a:defRPr>
            </a:pPr>
            <a:r>
              <a:rPr sz="3225" i="0">
                <a:solidFill>
                  <a:srgbClr val="F2F1EC"/>
                </a:solidFill>
                <a:latin typeface="Geist"/>
                <a:ea typeface="Geist"/>
                <a:cs typeface="Geist"/>
              </a:rPr>
              <a:t>Fack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1717A1D-63BB-457C-993B-CC94B1BD8C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3850" y="6934200"/>
            <a:ext cx="340804" cy="52006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150" i="0">
                <a:solidFill>
                  <a:srgbClr val="F2F1EC"/>
                </a:solidFill>
                <a:latin typeface="Geist Black"/>
                <a:ea typeface="Geist Black"/>
                <a:cs typeface="Geist Black"/>
              </a:defRPr>
            </a:pPr>
            <a:r>
              <a:rPr sz="3150" i="0">
                <a:solidFill>
                  <a:srgbClr val="F2F1EC"/>
                </a:solidFill>
                <a:latin typeface="Geist Black"/>
                <a:ea typeface="Geist Black"/>
                <a:cs typeface="Geist Black"/>
              </a:rPr>
              <a:t>V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BF72969-0547-431A-BCE3-8440912EEC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39849" y="6934200"/>
            <a:ext cx="286036" cy="52006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150" i="0">
                <a:solidFill>
                  <a:srgbClr val="F2F1EC"/>
                </a:solidFill>
                <a:latin typeface="Geist Black"/>
                <a:ea typeface="Geist Black"/>
                <a:cs typeface="Geist Black"/>
              </a:defRPr>
            </a:pPr>
            <a:r>
              <a:rPr sz="3150" i="0">
                <a:solidFill>
                  <a:srgbClr val="F2F1EC"/>
                </a:solidFill>
                <a:latin typeface="Geist Black"/>
                <a:ea typeface="Geist Black"/>
                <a:cs typeface="Geist Black"/>
              </a:rPr>
              <a:t>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67F3498-ABA6-407F-BC82-999A03BDDE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81079" y="6934200"/>
            <a:ext cx="224028" cy="52006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150" i="0">
                <a:solidFill>
                  <a:srgbClr val="F2F1EC"/>
                </a:solidFill>
                <a:latin typeface="Geist Black"/>
                <a:ea typeface="Geist Black"/>
                <a:cs typeface="Geist Black"/>
              </a:defRPr>
            </a:pPr>
            <a:r>
              <a:rPr sz="3150" i="0">
                <a:solidFill>
                  <a:srgbClr val="F2F1EC"/>
                </a:solidFill>
                <a:latin typeface="Geist Black"/>
                <a:ea typeface="Geist Black"/>
                <a:cs typeface="Geist Black"/>
              </a:rPr>
              <a:t>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9D085B4-9A33-42BB-A4EA-4E3910C35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0301" y="6934200"/>
            <a:ext cx="214027" cy="52006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150" i="0">
                <a:solidFill>
                  <a:srgbClr val="F2F1EC"/>
                </a:solidFill>
                <a:latin typeface="Geist Black"/>
                <a:ea typeface="Geist Black"/>
                <a:cs typeface="Geist Black"/>
              </a:defRPr>
            </a:pPr>
            <a:r>
              <a:rPr sz="3150" i="0">
                <a:solidFill>
                  <a:srgbClr val="F2F1EC"/>
                </a:solidFill>
                <a:latin typeface="Geist Black"/>
                <a:ea typeface="Geist Black"/>
                <a:cs typeface="Geist Black"/>
              </a:rPr>
              <a:t>r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CE61577-118E-4896-A269-D49483DED7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523" y="6934200"/>
            <a:ext cx="291274" cy="52006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150" i="0">
                <a:solidFill>
                  <a:srgbClr val="F2F1EC"/>
                </a:solidFill>
                <a:latin typeface="Geist Black"/>
                <a:ea typeface="Geist Black"/>
                <a:cs typeface="Geist Black"/>
              </a:defRPr>
            </a:pPr>
            <a:r>
              <a:rPr sz="3150" i="0">
                <a:solidFill>
                  <a:srgbClr val="F2F1EC"/>
                </a:solidFill>
                <a:latin typeface="Geist Black"/>
                <a:ea typeface="Geist Black"/>
                <a:cs typeface="Geist Black"/>
              </a:rPr>
              <a:t>o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B8D79B1-9CC2-44AB-A62D-1D058C38A1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5994" y="7262241"/>
            <a:ext cx="62008" cy="6200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2F1EC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CDF4B7F-01FD-4E6A-BC5E-83601F18A1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7019925"/>
            <a:ext cx="4981575" cy="4629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700" i="0">
                <a:solidFill>
                  <a:srgbClr val="F2F1EC"/>
                </a:solidFill>
                <a:latin typeface="Geist"/>
                <a:ea typeface="Geist"/>
                <a:cs typeface="Geist"/>
              </a:defRPr>
            </a:pPr>
            <a:r>
              <a:rPr sz="2700" i="0">
                <a:solidFill>
                  <a:srgbClr val="F2F1EC"/>
                </a:solidFill>
                <a:latin typeface="Geist"/>
                <a:ea typeface="Geist"/>
                <a:cs typeface="Geist"/>
              </a:rPr>
              <a:t>Hotel Palm Suites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6CFF4DA-058A-471C-8965-152636FB84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15300"/>
            <a:ext cx="13049250" cy="18002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i="0">
                <a:solidFill>
                  <a:srgbClr val="F2F1EC"/>
                </a:solidFill>
                <a:latin typeface="Geist"/>
                <a:ea typeface="Geist"/>
                <a:cs typeface="Geist"/>
              </a:defRPr>
            </a:pPr>
            <a:r>
              <a:rPr sz="1050" i="0">
                <a:solidFill>
                  <a:srgbClr val="F2F1EC"/>
                </a:solidFill>
                <a:latin typeface="Geist"/>
                <a:ea typeface="Geist"/>
                <a:cs typeface="Geist"/>
              </a:rPr>
              <a:t>Fack: identidad original de Fellas; concepto web de Vetro. Hotel: diseño y visualización en desarrollo.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A2F010B-D99C-45AD-8579-B42D808D0B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0" y="8115300"/>
            <a:ext cx="523875" cy="18002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i="0">
                <a:solidFill>
                  <a:srgbClr val="F2F1EC"/>
                </a:solidFill>
                <a:latin typeface="Geist Mono"/>
                <a:ea typeface="Geist Mono"/>
                <a:cs typeface="Geist Mono"/>
              </a:defRPr>
            </a:pPr>
            <a:r>
              <a:rPr sz="1050" i="0">
                <a:solidFill>
                  <a:srgbClr val="F2F1EC"/>
                </a:solidFill>
                <a:latin typeface="Geist Mono"/>
                <a:ea typeface="Geist Mono"/>
                <a:cs typeface="Geist Mono"/>
              </a:rPr>
              <a:t>23</a:t>
            </a:r>
          </a:p>
        </p:txBody>
      </p:sp>
    </p:spTree>
    <p:extLst>
      <p:ext uri="{BB962C8B-B14F-4D97-AF65-F5344CB8AC3E}">
        <p14:creationId xmlns:p14="http://schemas.microsoft.com/office/powerpoint/2010/main" val="37721946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2F1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B0352418-7447-4A49-B3E3-491351BCF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76275"/>
            <a:ext cx="6781800" cy="7200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3141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86594B0-EE26-4F0B-A8D3-785666392B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981075"/>
            <a:ext cx="519398" cy="792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800" i="0">
                <a:solidFill>
                  <a:srgbClr val="F2F1EC"/>
                </a:solidFill>
                <a:latin typeface="Geist Black"/>
                <a:ea typeface="Geist Black"/>
                <a:cs typeface="Geist Black"/>
              </a:defRPr>
            </a:pPr>
            <a:r>
              <a:rPr sz="4800" i="0">
                <a:solidFill>
                  <a:srgbClr val="F2F1EC"/>
                </a:solidFill>
                <a:latin typeface="Geist Black"/>
                <a:ea typeface="Geist Black"/>
                <a:cs typeface="Geist Black"/>
              </a:rPr>
              <a:t>V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AC95859-F3A8-490A-BF8C-3BAB738876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1723" y="981075"/>
            <a:ext cx="435864" cy="792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800" i="0">
                <a:solidFill>
                  <a:srgbClr val="F2F1EC"/>
                </a:solidFill>
                <a:latin typeface="Geist Black"/>
                <a:ea typeface="Geist Black"/>
                <a:cs typeface="Geist Black"/>
              </a:defRPr>
            </a:pPr>
            <a:r>
              <a:rPr sz="4800" i="0">
                <a:solidFill>
                  <a:srgbClr val="F2F1EC"/>
                </a:solidFill>
                <a:latin typeface="Geist Black"/>
                <a:ea typeface="Geist Black"/>
                <a:cs typeface="Geist Black"/>
              </a:rPr>
              <a:t>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342B691-4D5C-4F63-A537-322CAC7CD9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312" y="981075"/>
            <a:ext cx="341376" cy="792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800" i="0">
                <a:solidFill>
                  <a:srgbClr val="F2F1EC"/>
                </a:solidFill>
                <a:latin typeface="Geist Black"/>
                <a:ea typeface="Geist Black"/>
                <a:cs typeface="Geist Black"/>
              </a:defRPr>
            </a:pPr>
            <a:r>
              <a:rPr sz="4800" i="0">
                <a:solidFill>
                  <a:srgbClr val="F2F1EC"/>
                </a:solidFill>
                <a:latin typeface="Geist Black"/>
                <a:ea typeface="Geist Black"/>
                <a:cs typeface="Geist Black"/>
              </a:rPr>
              <a:t>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A03744D-2F75-41CF-9342-C13ED61D2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82413" y="981075"/>
            <a:ext cx="326136" cy="792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800" i="0">
                <a:solidFill>
                  <a:srgbClr val="F2F1EC"/>
                </a:solidFill>
                <a:latin typeface="Geist Black"/>
                <a:ea typeface="Geist Black"/>
                <a:cs typeface="Geist Black"/>
              </a:defRPr>
            </a:pPr>
            <a:r>
              <a:rPr sz="4800" i="0">
                <a:solidFill>
                  <a:srgbClr val="F2F1EC"/>
                </a:solidFill>
                <a:latin typeface="Geist Black"/>
                <a:ea typeface="Geist Black"/>
                <a:cs typeface="Geist Black"/>
              </a:rPr>
              <a:t>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F9AFA5A-E46F-4EDB-A3B1-4585D8E8D0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0273" y="981075"/>
            <a:ext cx="443770" cy="792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800" i="0">
                <a:solidFill>
                  <a:srgbClr val="F2F1EC"/>
                </a:solidFill>
                <a:latin typeface="Geist Black"/>
                <a:ea typeface="Geist Black"/>
                <a:cs typeface="Geist Black"/>
              </a:defRPr>
            </a:pPr>
            <a:r>
              <a:rPr sz="4800" i="0">
                <a:solidFill>
                  <a:srgbClr val="F2F1EC"/>
                </a:solidFill>
                <a:latin typeface="Geist Black"/>
                <a:ea typeface="Geist Black"/>
                <a:cs typeface="Geist Black"/>
              </a:rPr>
              <a:t>o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A2611E2-F56E-44B6-A613-0B7AE0D615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36494" y="1480947"/>
            <a:ext cx="94488" cy="9448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4D4D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7365F2B-0F5C-4F9B-869C-9EC482C9DF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56002" y="1480947"/>
            <a:ext cx="94488" cy="9448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D7F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A557E0A-CEF7-4E41-9530-9171E86E50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46248" y="1480947"/>
            <a:ext cx="94488" cy="9448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2F1EC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01C2D5A-CDDF-4019-87DB-E00C95194C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2886075"/>
            <a:ext cx="5953125" cy="10544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6150" i="0">
                <a:solidFill>
                  <a:srgbClr val="F2F1EC"/>
                </a:solidFill>
                <a:latin typeface="Geist"/>
                <a:ea typeface="Geist"/>
                <a:cs typeface="Geist"/>
              </a:defRPr>
            </a:pPr>
            <a:r>
              <a:rPr sz="6150" i="0">
                <a:solidFill>
                  <a:srgbClr val="F2F1EC"/>
                </a:solidFill>
                <a:latin typeface="Geist"/>
                <a:ea typeface="Geist"/>
                <a:cs typeface="Geist"/>
              </a:rPr>
              <a:t>Tu marca,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461F386-136D-408E-BE42-45484E38D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3905250"/>
            <a:ext cx="5953125" cy="10544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6150" i="0">
                <a:solidFill>
                  <a:srgbClr val="F2F1EC"/>
                </a:solidFill>
                <a:latin typeface="Geist"/>
                <a:ea typeface="Geist"/>
                <a:cs typeface="Geist"/>
              </a:defRPr>
            </a:pPr>
            <a:r>
              <a:rPr sz="6150" i="0">
                <a:solidFill>
                  <a:srgbClr val="F2F1EC"/>
                </a:solidFill>
                <a:latin typeface="Geist"/>
                <a:ea typeface="Geist"/>
                <a:cs typeface="Geist"/>
              </a:rPr>
              <a:t>desde dentro.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29F05B3-8734-43FA-B5D4-16D3BD10F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6819900"/>
            <a:ext cx="5381625" cy="2185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i="0">
                <a:solidFill>
                  <a:srgbClr val="F2F1EC"/>
                </a:solidFill>
                <a:latin typeface="Geist"/>
                <a:ea typeface="Geist"/>
                <a:cs typeface="Geist"/>
              </a:defRPr>
            </a:pPr>
            <a:r>
              <a:rPr sz="1275" i="0">
                <a:solidFill>
                  <a:srgbClr val="F2F1EC"/>
                </a:solidFill>
                <a:latin typeface="Geist"/>
                <a:ea typeface="Geist"/>
                <a:cs typeface="Geist"/>
              </a:rPr>
              <a:t>Propuesta de identidad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07E84E6-8D62-4B43-93ED-B83FBDF39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7239000"/>
            <a:ext cx="5381625" cy="2185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i="0">
                <a:solidFill>
                  <a:srgbClr val="F2F1EC"/>
                </a:solidFill>
                <a:latin typeface="Geist"/>
                <a:ea typeface="Geist"/>
                <a:cs typeface="Geist"/>
              </a:defRPr>
            </a:pPr>
            <a:r>
              <a:rPr sz="1275" i="0">
                <a:solidFill>
                  <a:srgbClr val="F2F1EC"/>
                </a:solidFill>
                <a:latin typeface="Geist"/>
                <a:ea typeface="Geist"/>
                <a:cs typeface="Geist"/>
              </a:rPr>
              <a:t>Cliente · Mes y año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CD30A1A-2A6D-47C1-B2A9-B3DDA5D696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62875" y="676275"/>
            <a:ext cx="6858000" cy="7200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9362955-E26C-4D46-965C-5861876AA5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05775" y="981075"/>
            <a:ext cx="397669" cy="60674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675" i="0">
                <a:solidFill>
                  <a:srgbClr val="131413"/>
                </a:solidFill>
                <a:latin typeface="Geist Black"/>
                <a:ea typeface="Geist Black"/>
                <a:cs typeface="Geist Black"/>
              </a:defRPr>
            </a:pPr>
            <a:r>
              <a:rPr sz="3675" i="0">
                <a:solidFill>
                  <a:srgbClr val="131413"/>
                </a:solidFill>
                <a:latin typeface="Geist Black"/>
                <a:ea typeface="Geist Black"/>
                <a:cs typeface="Geist Black"/>
              </a:rPr>
              <a:t>V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A864765-2298-411F-9505-D972AEDF51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1171" y="981075"/>
            <a:ext cx="333756" cy="60674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675" i="0">
                <a:solidFill>
                  <a:srgbClr val="131413"/>
                </a:solidFill>
                <a:latin typeface="Geist Black"/>
                <a:ea typeface="Geist Black"/>
                <a:cs typeface="Geist Black"/>
              </a:defRPr>
            </a:pPr>
            <a:r>
              <a:rPr sz="3675" i="0">
                <a:solidFill>
                  <a:srgbClr val="131413"/>
                </a:solidFill>
                <a:latin typeface="Geist Black"/>
                <a:ea typeface="Geist Black"/>
                <a:cs typeface="Geist Black"/>
              </a:rPr>
              <a:t>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58DE020-32C9-4DCF-AB6E-6BE2DDB455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2653" y="981075"/>
            <a:ext cx="261366" cy="60674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675" i="0">
                <a:solidFill>
                  <a:srgbClr val="131413"/>
                </a:solidFill>
                <a:latin typeface="Geist Black"/>
                <a:ea typeface="Geist Black"/>
                <a:cs typeface="Geist Black"/>
              </a:defRPr>
            </a:pPr>
            <a:r>
              <a:rPr sz="3675" i="0">
                <a:solidFill>
                  <a:srgbClr val="131413"/>
                </a:solidFill>
                <a:latin typeface="Geist Black"/>
                <a:ea typeface="Geist Black"/>
                <a:cs typeface="Geist Black"/>
              </a:rPr>
              <a:t>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392D7C8-41FD-4CDC-A672-92BAA234AE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41746" y="981075"/>
            <a:ext cx="249650" cy="60674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675" i="0">
                <a:solidFill>
                  <a:srgbClr val="131413"/>
                </a:solidFill>
                <a:latin typeface="Geist Black"/>
                <a:ea typeface="Geist Black"/>
                <a:cs typeface="Geist Black"/>
              </a:defRPr>
            </a:pPr>
            <a:r>
              <a:rPr sz="3675" i="0">
                <a:solidFill>
                  <a:srgbClr val="131413"/>
                </a:solidFill>
                <a:latin typeface="Geist Black"/>
                <a:ea typeface="Geist Black"/>
                <a:cs typeface="Geist Black"/>
              </a:rPr>
              <a:t>r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2DA4A39-2CD1-4063-8E0D-623533D57F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39123" y="981075"/>
            <a:ext cx="339757" cy="60674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675" i="0">
                <a:solidFill>
                  <a:srgbClr val="131413"/>
                </a:solidFill>
                <a:latin typeface="Geist Black"/>
                <a:ea typeface="Geist Black"/>
                <a:cs typeface="Geist Black"/>
              </a:defRPr>
            </a:pPr>
            <a:r>
              <a:rPr sz="3675" i="0">
                <a:solidFill>
                  <a:srgbClr val="131413"/>
                </a:solidFill>
                <a:latin typeface="Geist Black"/>
                <a:ea typeface="Geist Black"/>
                <a:cs typeface="Geist Black"/>
              </a:rPr>
              <a:t>o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8904F38-DDD0-4981-B8BD-43F5580B1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49943" y="1363790"/>
            <a:ext cx="72342" cy="7234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3141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C593FDF-A147-4588-B748-51006B50BC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24825" y="2286000"/>
            <a:ext cx="6000750" cy="86153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5025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5025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Una dirección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CA77D3D-3299-46C5-B840-E84F22A754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24825" y="3143250"/>
            <a:ext cx="6000750" cy="12344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7200" i="1">
                <a:solidFill>
                  <a:srgbClr val="131413"/>
                </a:solidFill>
                <a:latin typeface="Instrument Serif"/>
                <a:ea typeface="Instrument Serif"/>
                <a:cs typeface="Instrument Serif"/>
              </a:defRPr>
            </a:pPr>
            <a:r>
              <a:rPr sz="7200" i="1">
                <a:solidFill>
                  <a:srgbClr val="131413"/>
                </a:solidFill>
                <a:latin typeface="Instrument Serif"/>
                <a:ea typeface="Instrument Serif"/>
                <a:cs typeface="Instrument Serif"/>
              </a:rPr>
              <a:t>compartida.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E704240-8D66-4B15-BED2-75AF7AEED8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1975" y="5000625"/>
            <a:ext cx="5819775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2250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La idea que organiza la marca.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7F4CF5B-8C3D-4051-BD14-77D16F912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1975" y="5610225"/>
            <a:ext cx="5819775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2250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Las decisiones que la hacen propia.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7673760-7816-4778-A1D2-7B817C6672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1975" y="6219825"/>
            <a:ext cx="5819775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2250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Las piezas que permiten verla.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941CD62-1C86-4AD9-84ED-C232A1E822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7200900"/>
            <a:ext cx="5810250" cy="2185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i="0">
                <a:solidFill>
                  <a:srgbClr val="72746F"/>
                </a:solidFill>
                <a:latin typeface="Geist"/>
                <a:ea typeface="Geist"/>
                <a:cs typeface="Geist"/>
              </a:defRPr>
            </a:pPr>
            <a:r>
              <a:rPr sz="1275" i="0">
                <a:solidFill>
                  <a:srgbClr val="72746F"/>
                </a:solidFill>
                <a:latin typeface="Geist"/>
                <a:ea typeface="Geist"/>
                <a:cs typeface="Geist"/>
              </a:rPr>
              <a:t>Estrategia · Identidad · Aplicaciones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DFAC0D9-2F76-48BC-B641-B5548BCEA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15300"/>
            <a:ext cx="13049250" cy="18002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1050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El formato del estudio se adapta a la identidad de cada cliente.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196081BC-D174-4B36-818F-F1570627AC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0" y="8115300"/>
            <a:ext cx="523875" cy="18002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i="0">
                <a:solidFill>
                  <a:srgbClr val="131413"/>
                </a:solidFill>
                <a:latin typeface="Geist Mono"/>
                <a:ea typeface="Geist Mono"/>
                <a:cs typeface="Geist Mono"/>
              </a:defRPr>
            </a:pPr>
            <a:r>
              <a:rPr sz="1050" i="0">
                <a:solidFill>
                  <a:srgbClr val="131413"/>
                </a:solidFill>
                <a:latin typeface="Geist Mono"/>
                <a:ea typeface="Geist Mono"/>
                <a:cs typeface="Geist Mono"/>
              </a:rPr>
              <a:t>24</a:t>
            </a:r>
          </a:p>
        </p:txBody>
      </p:sp>
    </p:spTree>
    <p:extLst>
      <p:ext uri="{BB962C8B-B14F-4D97-AF65-F5344CB8AC3E}">
        <p14:creationId xmlns:p14="http://schemas.microsoft.com/office/powerpoint/2010/main" val="1523528355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13141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EE1606A4-408A-418E-9B32-F1A96C58AE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"/>
            <a:ext cx="11430000" cy="23145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i="0">
                <a:solidFill>
                  <a:srgbClr val="F2F1EC"/>
                </a:solidFill>
                <a:latin typeface="Geist"/>
                <a:ea typeface="Geist"/>
                <a:cs typeface="Geist"/>
              </a:defRPr>
            </a:pPr>
            <a:r>
              <a:rPr sz="1350" i="0">
                <a:solidFill>
                  <a:srgbClr val="F2F1EC"/>
                </a:solidFill>
                <a:latin typeface="Geist"/>
                <a:ea typeface="Geist"/>
                <a:cs typeface="Geist"/>
              </a:rPr>
              <a:t>Movimiento de marca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CAA15C4-0F08-4E60-B7AD-A92419805B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57350"/>
            <a:ext cx="4438650" cy="4114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2522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05ACD4D-90C4-4840-B609-35C0DA8576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00675" y="1657350"/>
            <a:ext cx="4438650" cy="4114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2522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A38FB5C-29B7-493A-9187-794274C6F8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91750" y="1657350"/>
            <a:ext cx="4438650" cy="4114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F1EC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4DD0F57-6599-4F43-B469-6DD1B3D76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" y="3248025"/>
            <a:ext cx="973836" cy="1485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000" i="0">
                <a:solidFill>
                  <a:srgbClr val="F2F1EC"/>
                </a:solidFill>
                <a:latin typeface="Geist Black"/>
                <a:ea typeface="Geist Black"/>
                <a:cs typeface="Geist Black"/>
              </a:defRPr>
            </a:pPr>
            <a:r>
              <a:rPr sz="9000" i="0">
                <a:solidFill>
                  <a:srgbClr val="F2F1EC"/>
                </a:solidFill>
                <a:latin typeface="Geist Black"/>
                <a:ea typeface="Geist Black"/>
                <a:cs typeface="Geist Black"/>
              </a:rPr>
              <a:t>V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9D660C6-2E71-4913-A84D-D3AC8FAA5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79295" y="3248025"/>
            <a:ext cx="817245" cy="1485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000" i="0">
                <a:solidFill>
                  <a:srgbClr val="F2F1EC"/>
                </a:solidFill>
                <a:latin typeface="Geist Black"/>
                <a:ea typeface="Geist Black"/>
                <a:cs typeface="Geist Black"/>
              </a:defRPr>
            </a:pPr>
            <a:r>
              <a:rPr sz="9000" i="0">
                <a:solidFill>
                  <a:srgbClr val="F2F1EC"/>
                </a:solidFill>
                <a:latin typeface="Geist Black"/>
                <a:ea typeface="Geist Black"/>
                <a:cs typeface="Geist Black"/>
              </a:rPr>
              <a:t>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0A3DF65-6CF1-4389-81F8-78C7C78B6B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8524" y="3248025"/>
            <a:ext cx="640080" cy="1485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000" i="0">
                <a:solidFill>
                  <a:srgbClr val="F2F1EC"/>
                </a:solidFill>
                <a:latin typeface="Geist Black"/>
                <a:ea typeface="Geist Black"/>
                <a:cs typeface="Geist Black"/>
              </a:defRPr>
            </a:pPr>
            <a:r>
              <a:rPr sz="9000" i="0">
                <a:solidFill>
                  <a:srgbClr val="F2F1EC"/>
                </a:solidFill>
                <a:latin typeface="Geist Black"/>
                <a:ea typeface="Geist Black"/>
                <a:cs typeface="Geist Black"/>
              </a:rPr>
              <a:t>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40143D7-9251-410A-9EEF-F2A153A500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80588" y="3248025"/>
            <a:ext cx="611505" cy="1485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000" i="0">
                <a:solidFill>
                  <a:srgbClr val="F2F1EC"/>
                </a:solidFill>
                <a:latin typeface="Geist Black"/>
                <a:ea typeface="Geist Black"/>
                <a:cs typeface="Geist Black"/>
              </a:defRPr>
            </a:pPr>
            <a:r>
              <a:rPr sz="9000" i="0">
                <a:solidFill>
                  <a:srgbClr val="F2F1EC"/>
                </a:solidFill>
                <a:latin typeface="Geist Black"/>
                <a:ea typeface="Geist Black"/>
                <a:cs typeface="Geist Black"/>
              </a:rPr>
              <a:t>r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1F92594-D5E4-4798-8889-D93741F154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64077" y="3248025"/>
            <a:ext cx="832104" cy="1485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000" i="0">
                <a:solidFill>
                  <a:srgbClr val="F2F1EC"/>
                </a:solidFill>
                <a:latin typeface="Geist Black"/>
                <a:ea typeface="Geist Black"/>
                <a:cs typeface="Geist Black"/>
              </a:defRPr>
            </a:pPr>
            <a:r>
              <a:rPr sz="9000" i="0">
                <a:solidFill>
                  <a:srgbClr val="F2F1EC"/>
                </a:solidFill>
                <a:latin typeface="Geist Black"/>
                <a:ea typeface="Geist Black"/>
                <a:cs typeface="Geist Black"/>
              </a:rPr>
              <a:t>o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3DE6166-DD24-4394-B229-0165A7C3F3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5315" y="4185285"/>
            <a:ext cx="177165" cy="1771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2F1EC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133E114-B4B7-46A7-9296-F63275EF82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24550" y="3248025"/>
            <a:ext cx="973836" cy="1485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000" i="0">
                <a:solidFill>
                  <a:srgbClr val="F2F1EC"/>
                </a:solidFill>
                <a:latin typeface="Geist Black"/>
                <a:ea typeface="Geist Black"/>
                <a:cs typeface="Geist Black"/>
              </a:defRPr>
            </a:pPr>
            <a:r>
              <a:rPr sz="9000" i="0">
                <a:solidFill>
                  <a:srgbClr val="F2F1EC"/>
                </a:solidFill>
                <a:latin typeface="Geist Black"/>
                <a:ea typeface="Geist Black"/>
                <a:cs typeface="Geist Black"/>
              </a:rPr>
              <a:t>V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6524011-20F0-4420-B1E4-4B232DA00B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70370" y="3248025"/>
            <a:ext cx="817245" cy="1485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000" i="0">
                <a:solidFill>
                  <a:srgbClr val="F2F1EC"/>
                </a:solidFill>
                <a:latin typeface="Geist Black"/>
                <a:ea typeface="Geist Black"/>
                <a:cs typeface="Geist Black"/>
              </a:defRPr>
            </a:pPr>
            <a:r>
              <a:rPr sz="9000" i="0">
                <a:solidFill>
                  <a:srgbClr val="F2F1EC"/>
                </a:solidFill>
                <a:latin typeface="Geist Black"/>
                <a:ea typeface="Geist Black"/>
                <a:cs typeface="Geist Black"/>
              </a:rPr>
              <a:t>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9597AEA-FD6C-4A6A-A229-0C48949199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59599" y="3248025"/>
            <a:ext cx="640080" cy="1485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000" i="0">
                <a:solidFill>
                  <a:srgbClr val="F2F1EC"/>
                </a:solidFill>
                <a:latin typeface="Geist Black"/>
                <a:ea typeface="Geist Black"/>
                <a:cs typeface="Geist Black"/>
              </a:defRPr>
            </a:pPr>
            <a:r>
              <a:rPr sz="9000" i="0">
                <a:solidFill>
                  <a:srgbClr val="F2F1EC"/>
                </a:solidFill>
                <a:latin typeface="Geist Black"/>
                <a:ea typeface="Geist Black"/>
                <a:cs typeface="Geist Black"/>
              </a:rPr>
              <a:t>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4211984-B51A-41DF-88E3-14A22A388C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71663" y="3248025"/>
            <a:ext cx="611505" cy="1485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000" i="0">
                <a:solidFill>
                  <a:srgbClr val="F2F1EC"/>
                </a:solidFill>
                <a:latin typeface="Geist Black"/>
                <a:ea typeface="Geist Black"/>
                <a:cs typeface="Geist Black"/>
              </a:defRPr>
            </a:pPr>
            <a:r>
              <a:rPr sz="9000" i="0">
                <a:solidFill>
                  <a:srgbClr val="F2F1EC"/>
                </a:solidFill>
                <a:latin typeface="Geist Black"/>
                <a:ea typeface="Geist Black"/>
                <a:cs typeface="Geist Black"/>
              </a:rPr>
              <a:t>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014EBC4-7CCA-4B7E-9FC4-F02C156B1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55152" y="3248025"/>
            <a:ext cx="832104" cy="1485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000" i="0">
                <a:solidFill>
                  <a:srgbClr val="F2F1EC"/>
                </a:solidFill>
                <a:latin typeface="Geist Black"/>
                <a:ea typeface="Geist Black"/>
                <a:cs typeface="Geist Black"/>
              </a:defRPr>
            </a:pPr>
            <a:r>
              <a:rPr sz="9000" i="0">
                <a:solidFill>
                  <a:srgbClr val="F2F1EC"/>
                </a:solidFill>
                <a:latin typeface="Geist Black"/>
                <a:ea typeface="Geist Black"/>
                <a:cs typeface="Geist Black"/>
              </a:rPr>
              <a:t>o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89ADFC1-8E2A-430C-B82F-53854CF902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8102" y="4185285"/>
            <a:ext cx="177165" cy="1771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4D4D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6E6FD76-0C28-4558-9216-7D7C9F01A8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4678" y="4185285"/>
            <a:ext cx="177165" cy="1771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D7FFF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71C1BAD-2009-4043-BDC1-52A606768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16390" y="4185285"/>
            <a:ext cx="177165" cy="1771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2F1EC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4539F54-08A6-4325-9667-4FF23988A3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3248025"/>
            <a:ext cx="973836" cy="1485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000" i="0">
                <a:solidFill>
                  <a:srgbClr val="131413"/>
                </a:solidFill>
                <a:latin typeface="Geist Black"/>
                <a:ea typeface="Geist Black"/>
                <a:cs typeface="Geist Black"/>
              </a:defRPr>
            </a:pPr>
            <a:r>
              <a:rPr sz="9000" i="0">
                <a:solidFill>
                  <a:srgbClr val="131413"/>
                </a:solidFill>
                <a:latin typeface="Geist Black"/>
                <a:ea typeface="Geist Black"/>
                <a:cs typeface="Geist Black"/>
              </a:rPr>
              <a:t>V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ACEFF47-53A7-41B5-80D8-38658C36A6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61445" y="3248025"/>
            <a:ext cx="817245" cy="1485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000" i="0">
                <a:solidFill>
                  <a:srgbClr val="131413"/>
                </a:solidFill>
                <a:latin typeface="Geist Black"/>
                <a:ea typeface="Geist Black"/>
                <a:cs typeface="Geist Black"/>
              </a:defRPr>
            </a:pPr>
            <a:r>
              <a:rPr sz="9000" i="0">
                <a:solidFill>
                  <a:srgbClr val="131413"/>
                </a:solidFill>
                <a:latin typeface="Geist Black"/>
                <a:ea typeface="Geist Black"/>
                <a:cs typeface="Geist Black"/>
              </a:rPr>
              <a:t>e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4031823-055B-4773-AD54-5FBB665EE2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50674" y="3248025"/>
            <a:ext cx="640080" cy="1485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000" i="0">
                <a:solidFill>
                  <a:srgbClr val="131413"/>
                </a:solidFill>
                <a:latin typeface="Geist Black"/>
                <a:ea typeface="Geist Black"/>
                <a:cs typeface="Geist Black"/>
              </a:defRPr>
            </a:pPr>
            <a:r>
              <a:rPr sz="9000" i="0">
                <a:solidFill>
                  <a:srgbClr val="131413"/>
                </a:solidFill>
                <a:latin typeface="Geist Black"/>
                <a:ea typeface="Geist Black"/>
                <a:cs typeface="Geist Black"/>
              </a:rPr>
              <a:t>t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BD42F5D-3319-4327-BBC9-D2127E6A44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2738" y="3248025"/>
            <a:ext cx="611505" cy="1485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000" i="0">
                <a:solidFill>
                  <a:srgbClr val="131413"/>
                </a:solidFill>
                <a:latin typeface="Geist Black"/>
                <a:ea typeface="Geist Black"/>
                <a:cs typeface="Geist Black"/>
              </a:defRPr>
            </a:pPr>
            <a:r>
              <a:rPr sz="9000" i="0">
                <a:solidFill>
                  <a:srgbClr val="131413"/>
                </a:solidFill>
                <a:latin typeface="Geist Black"/>
                <a:ea typeface="Geist Black"/>
                <a:cs typeface="Geist Black"/>
              </a:rPr>
              <a:t>r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2D04470-F493-4B6B-8D1C-D88BEB37BC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246227" y="3248025"/>
            <a:ext cx="832104" cy="1485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9000" i="0">
                <a:solidFill>
                  <a:srgbClr val="131413"/>
                </a:solidFill>
                <a:latin typeface="Geist Black"/>
                <a:ea typeface="Geist Black"/>
                <a:cs typeface="Geist Black"/>
              </a:defRPr>
            </a:pPr>
            <a:r>
              <a:rPr sz="9000" i="0">
                <a:solidFill>
                  <a:srgbClr val="131413"/>
                </a:solidFill>
                <a:latin typeface="Geist Black"/>
                <a:ea typeface="Geist Black"/>
                <a:cs typeface="Geist Black"/>
              </a:rPr>
              <a:t>o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E26213D-9FED-4199-8A2B-A721173C4F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07465" y="4185285"/>
            <a:ext cx="177165" cy="17716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31413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46D57FB-F43D-4ADD-BE87-29EB89B451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5267325"/>
            <a:ext cx="38004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55952"/>
          </a:solidFill>
          <a:ln xmlns:a="http://schemas.openxmlformats.org/drawingml/2006/main" w="0">
            <a:noFill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152B8C9-9740-4855-BAB1-F237BDF3EA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5257800"/>
            <a:ext cx="1323975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F1EC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BE99A18-8F76-4BEE-8694-45C09D7D05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05475" y="5267325"/>
            <a:ext cx="38004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55952"/>
          </a:solidFill>
          <a:ln xmlns:a="http://schemas.openxmlformats.org/drawingml/2006/main" w="0">
            <a:noFill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16F58969-AF46-4283-A469-1EFD950AD9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05475" y="5257800"/>
            <a:ext cx="3800475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F1EC"/>
          </a:solidFill>
          <a:ln xmlns:a="http://schemas.openxmlformats.org/drawingml/2006/main" w="0">
            <a:noFill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06663FDC-FBA6-4A3A-997B-F58BDE1DA3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91250"/>
            <a:ext cx="4467225" cy="411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400" i="0">
                <a:solidFill>
                  <a:srgbClr val="F2F1EC"/>
                </a:solidFill>
                <a:latin typeface="Geist"/>
                <a:ea typeface="Geist"/>
                <a:cs typeface="Geist"/>
              </a:defRPr>
            </a:pPr>
            <a:r>
              <a:rPr sz="2400" i="0">
                <a:solidFill>
                  <a:srgbClr val="F2F1EC"/>
                </a:solidFill>
                <a:latin typeface="Geist"/>
                <a:ea typeface="Geist"/>
                <a:cs typeface="Geist"/>
              </a:rPr>
              <a:t>Preparar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4DAB3A1D-D17F-43F1-ABD2-3945E46046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705600"/>
            <a:ext cx="4467225" cy="411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400" i="0">
                <a:solidFill>
                  <a:srgbClr val="F2F1EC"/>
                </a:solidFill>
                <a:latin typeface="Geist"/>
                <a:ea typeface="Geist"/>
                <a:cs typeface="Geist"/>
              </a:defRPr>
            </a:pPr>
            <a:r>
              <a:rPr sz="2400" i="0">
                <a:solidFill>
                  <a:srgbClr val="F2F1EC"/>
                </a:solidFill>
                <a:latin typeface="Geist"/>
                <a:ea typeface="Geist"/>
                <a:cs typeface="Geist"/>
              </a:rPr>
              <a:t>Gráfica ligera, carga real.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732AA006-0539-42CB-8245-4030BFA861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00675" y="6191250"/>
            <a:ext cx="4467225" cy="411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400" i="0">
                <a:solidFill>
                  <a:srgbClr val="F2F1EC"/>
                </a:solidFill>
                <a:latin typeface="Geist"/>
                <a:ea typeface="Geist"/>
                <a:cs typeface="Geist"/>
              </a:defRPr>
            </a:pPr>
            <a:r>
              <a:rPr sz="2400" i="0">
                <a:solidFill>
                  <a:srgbClr val="F2F1EC"/>
                </a:solidFill>
                <a:latin typeface="Geist"/>
                <a:ea typeface="Geist"/>
                <a:cs typeface="Geist"/>
              </a:rPr>
              <a:t>Refractar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014D5BFE-1D50-4997-8F51-55B8F65D1D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00675" y="6705600"/>
            <a:ext cx="4467225" cy="411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400" i="0">
                <a:solidFill>
                  <a:srgbClr val="F2F1EC"/>
                </a:solidFill>
                <a:latin typeface="Geist"/>
                <a:ea typeface="Geist"/>
                <a:cs typeface="Geist"/>
              </a:defRPr>
            </a:pPr>
            <a:r>
              <a:rPr sz="2400" i="0">
                <a:solidFill>
                  <a:srgbClr val="F2F1EC"/>
                </a:solidFill>
                <a:latin typeface="Geist"/>
                <a:ea typeface="Geist"/>
                <a:cs typeface="Geist"/>
              </a:rPr>
              <a:t>Un borde responde al avance.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EF28B39E-6429-4037-8686-D2A932B26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91750" y="6191250"/>
            <a:ext cx="4467225" cy="3986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325" i="0">
                <a:solidFill>
                  <a:srgbClr val="F2F1EC"/>
                </a:solidFill>
                <a:latin typeface="Geist"/>
                <a:ea typeface="Geist"/>
                <a:cs typeface="Geist"/>
              </a:defRPr>
            </a:pPr>
            <a:r>
              <a:rPr sz="2325" i="0">
                <a:solidFill>
                  <a:srgbClr val="F2F1EC"/>
                </a:solidFill>
                <a:latin typeface="Geist"/>
                <a:ea typeface="Geist"/>
                <a:cs typeface="Geist"/>
              </a:rPr>
              <a:t>Abrir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8B8DE15D-E05C-427F-B15C-421D5BBDD0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91750" y="6705600"/>
            <a:ext cx="4467225" cy="39862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325" i="0">
                <a:solidFill>
                  <a:srgbClr val="F2F1EC"/>
                </a:solidFill>
                <a:latin typeface="Geist"/>
                <a:ea typeface="Geist"/>
                <a:cs typeface="Geist"/>
              </a:defRPr>
            </a:pPr>
            <a:r>
              <a:rPr sz="2325" i="0">
                <a:solidFill>
                  <a:srgbClr val="F2F1EC"/>
                </a:solidFill>
                <a:latin typeface="Geist"/>
                <a:ea typeface="Geist"/>
                <a:cs typeface="Geist"/>
              </a:rPr>
              <a:t>Los planos dan paso al estudio.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C9BCB037-8C48-4F2A-BE07-E8362F7067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15300"/>
            <a:ext cx="13049250" cy="18002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i="0">
                <a:solidFill>
                  <a:srgbClr val="F2F1EC"/>
                </a:solidFill>
                <a:latin typeface="Geist"/>
                <a:ea typeface="Geist"/>
                <a:cs typeface="Geist"/>
              </a:defRPr>
            </a:pPr>
            <a:r>
              <a:rPr sz="1050" i="0">
                <a:solidFill>
                  <a:srgbClr val="F2F1EC"/>
                </a:solidFill>
                <a:latin typeface="Geist"/>
                <a:ea typeface="Geist"/>
                <a:cs typeface="Geist"/>
              </a:rPr>
              <a:t>Secuencia conceptual, no animación reproducible en PDF. Sin escena 3D durante la precarga.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309FB455-FD1F-4491-A884-D3D06F50AC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0" y="8115300"/>
            <a:ext cx="523875" cy="18002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i="0">
                <a:solidFill>
                  <a:srgbClr val="F2F1EC"/>
                </a:solidFill>
                <a:latin typeface="Geist Mono"/>
                <a:ea typeface="Geist Mono"/>
                <a:cs typeface="Geist Mono"/>
              </a:defRPr>
            </a:pPr>
            <a:r>
              <a:rPr sz="1050" i="0">
                <a:solidFill>
                  <a:srgbClr val="F2F1EC"/>
                </a:solidFill>
                <a:latin typeface="Geist Mono"/>
                <a:ea typeface="Geist Mono"/>
                <a:cs typeface="Geist Mono"/>
              </a:rPr>
              <a:t>25</a:t>
            </a:r>
          </a:p>
        </p:txBody>
      </p:sp>
    </p:spTree>
    <p:extLst>
      <p:ext uri="{BB962C8B-B14F-4D97-AF65-F5344CB8AC3E}">
        <p14:creationId xmlns:p14="http://schemas.microsoft.com/office/powerpoint/2010/main" val="1920003196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2F1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F3F2F15-C1F4-4105-82BA-C852EC7B91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"/>
            <a:ext cx="11430000" cy="23145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1350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Un sistema, no un efecto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BFA443C-B2E8-4403-B307-48F50E169B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19250"/>
            <a:ext cx="730377" cy="1114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6750" i="0">
                <a:solidFill>
                  <a:srgbClr val="131413"/>
                </a:solidFill>
                <a:latin typeface="Geist Black"/>
                <a:ea typeface="Geist Black"/>
                <a:cs typeface="Geist Black"/>
              </a:defRPr>
            </a:pPr>
            <a:r>
              <a:rPr sz="6750" i="0">
                <a:solidFill>
                  <a:srgbClr val="131413"/>
                </a:solidFill>
                <a:latin typeface="Geist Black"/>
                <a:ea typeface="Geist Black"/>
                <a:cs typeface="Geist Black"/>
              </a:rPr>
              <a:t>V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E97E9B5-04AD-4459-A512-DDF8608EEF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43965" y="1619250"/>
            <a:ext cx="612934" cy="1114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6750" i="0">
                <a:solidFill>
                  <a:srgbClr val="131413"/>
                </a:solidFill>
                <a:latin typeface="Geist Black"/>
                <a:ea typeface="Geist Black"/>
                <a:cs typeface="Geist Black"/>
              </a:defRPr>
            </a:pPr>
            <a:r>
              <a:rPr sz="6750" i="0">
                <a:solidFill>
                  <a:srgbClr val="131413"/>
                </a:solidFill>
                <a:latin typeface="Geist Black"/>
                <a:ea typeface="Geist Black"/>
                <a:cs typeface="Geist Black"/>
              </a:rPr>
              <a:t>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28EC604-FFCB-47B9-9DE8-98D5B522F2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60887" y="1619250"/>
            <a:ext cx="480060" cy="1114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6750" i="0">
                <a:solidFill>
                  <a:srgbClr val="131413"/>
                </a:solidFill>
                <a:latin typeface="Geist Black"/>
                <a:ea typeface="Geist Black"/>
                <a:cs typeface="Geist Black"/>
              </a:defRPr>
            </a:pPr>
            <a:r>
              <a:rPr sz="6750" i="0">
                <a:solidFill>
                  <a:srgbClr val="131413"/>
                </a:solidFill>
                <a:latin typeface="Geist Black"/>
                <a:ea typeface="Geist Black"/>
                <a:cs typeface="Geist Black"/>
              </a:rPr>
              <a:t>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2DE1F56-4A61-4C46-B499-D10669BF6D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44935" y="1619250"/>
            <a:ext cx="458629" cy="1114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6750" i="0">
                <a:solidFill>
                  <a:srgbClr val="131413"/>
                </a:solidFill>
                <a:latin typeface="Geist Black"/>
                <a:ea typeface="Geist Black"/>
                <a:cs typeface="Geist Black"/>
              </a:defRPr>
            </a:pPr>
            <a:r>
              <a:rPr sz="6750" i="0">
                <a:solidFill>
                  <a:srgbClr val="131413"/>
                </a:solidFill>
                <a:latin typeface="Geist Black"/>
                <a:ea typeface="Geist Black"/>
                <a:cs typeface="Geist Black"/>
              </a:rPr>
              <a:t>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6DA56B7-7D4D-4582-A5A3-C0481494A2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07552" y="1619250"/>
            <a:ext cx="624078" cy="1114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6750" i="0">
                <a:solidFill>
                  <a:srgbClr val="131413"/>
                </a:solidFill>
                <a:latin typeface="Geist Black"/>
                <a:ea typeface="Geist Black"/>
                <a:cs typeface="Geist Black"/>
              </a:defRPr>
            </a:pPr>
            <a:r>
              <a:rPr sz="6750" i="0">
                <a:solidFill>
                  <a:srgbClr val="131413"/>
                </a:solidFill>
                <a:latin typeface="Geist Black"/>
                <a:ea typeface="Geist Black"/>
                <a:cs typeface="Geist Black"/>
              </a:rPr>
              <a:t>o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245DBED-10B4-41E0-A443-5FE9419B6A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4764" y="2322195"/>
            <a:ext cx="132874" cy="13287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4D4D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FEC9939-5E1C-47FA-BC4B-CB88519E6D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92196" y="2322195"/>
            <a:ext cx="132874" cy="13287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D7F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37A304F-91E6-40F9-B74C-E8626DC640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78480" y="2322195"/>
            <a:ext cx="132874" cy="13287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31413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74DB318-FEB3-4631-B267-36D2E2F528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1876425"/>
            <a:ext cx="9144000" cy="8229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800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4800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Una firma constante.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04B726D-3939-452F-B427-1F93E8DC3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09925"/>
            <a:ext cx="1402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3141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B992E19-64C9-45FB-A606-2F899694D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29025"/>
            <a:ext cx="4048125" cy="138874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8100" i="1">
                <a:solidFill>
                  <a:srgbClr val="131413"/>
                </a:solidFill>
                <a:latin typeface="Instrument Serif"/>
                <a:ea typeface="Instrument Serif"/>
                <a:cs typeface="Instrument Serif"/>
              </a:defRPr>
            </a:pPr>
            <a:r>
              <a:rPr sz="8100" i="1">
                <a:solidFill>
                  <a:srgbClr val="131413"/>
                </a:solidFill>
                <a:latin typeface="Instrument Serif"/>
                <a:ea typeface="Instrument Serif"/>
                <a:cs typeface="Instrument Serif"/>
              </a:rPr>
              <a:t>Aa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639F16F-4D15-4D5D-A88A-078CE6B2B5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3981450"/>
            <a:ext cx="9144000" cy="8101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725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4725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Tipografía con contraste.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CD94134-82CD-4828-8CC4-E639B9FC46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14950"/>
            <a:ext cx="1402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3141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F10579A-F12D-47C1-A9D4-035952B00A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076950"/>
            <a:ext cx="790575" cy="79057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31413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AE76508-A7DF-430D-9027-5A1FF113EC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6067425"/>
            <a:ext cx="9144000" cy="8101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725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4725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El material en el detalle.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F2D0AC3-C0AF-4A8C-B50D-9057FE57A6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15300"/>
            <a:ext cx="13049250" cy="18002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1050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La refracción acompaña. La lectura y el proyecto siempre van primero.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72DB681-CC20-4A28-BEA1-A8971E5713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0" y="8115300"/>
            <a:ext cx="523875" cy="18002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i="0">
                <a:solidFill>
                  <a:srgbClr val="131413"/>
                </a:solidFill>
                <a:latin typeface="Geist Mono"/>
                <a:ea typeface="Geist Mono"/>
                <a:cs typeface="Geist Mono"/>
              </a:defRPr>
            </a:pPr>
            <a:r>
              <a:rPr sz="1050" i="0">
                <a:solidFill>
                  <a:srgbClr val="131413"/>
                </a:solidFill>
                <a:latin typeface="Geist Mono"/>
                <a:ea typeface="Geist Mono"/>
                <a:cs typeface="Geist Mono"/>
              </a:rPr>
              <a:t>26</a:t>
            </a:r>
          </a:p>
        </p:txBody>
      </p:sp>
    </p:spTree>
    <p:extLst>
      <p:ext uri="{BB962C8B-B14F-4D97-AF65-F5344CB8AC3E}">
        <p14:creationId xmlns:p14="http://schemas.microsoft.com/office/powerpoint/2010/main" val="252501583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13141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540D8BA-17E2-42C7-9B95-F4A5E98A68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"/>
            <a:ext cx="11430000" cy="23145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i="0">
                <a:solidFill>
                  <a:srgbClr val="F2F1EC"/>
                </a:solidFill>
                <a:latin typeface="Geist"/>
                <a:ea typeface="Geist"/>
                <a:cs typeface="Geist"/>
              </a:defRPr>
            </a:pPr>
            <a:r>
              <a:rPr sz="1350" i="0">
                <a:solidFill>
                  <a:srgbClr val="F2F1EC"/>
                </a:solidFill>
                <a:latin typeface="Geist"/>
                <a:ea typeface="Geist"/>
                <a:cs typeface="Geist"/>
              </a:rPr>
              <a:t>Un encargo de branding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7102973-3A11-426E-924C-1A3C39751D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38250"/>
            <a:ext cx="14097000" cy="93868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5475" i="0">
                <a:solidFill>
                  <a:srgbClr val="F2F1EC"/>
                </a:solidFill>
                <a:latin typeface="Geist"/>
                <a:ea typeface="Geist"/>
                <a:cs typeface="Geist"/>
              </a:defRPr>
            </a:pPr>
            <a:r>
              <a:rPr sz="5475" i="0">
                <a:solidFill>
                  <a:srgbClr val="F2F1EC"/>
                </a:solidFill>
                <a:latin typeface="Geist"/>
                <a:ea typeface="Geist"/>
                <a:cs typeface="Geist"/>
              </a:rPr>
              <a:t>De la idea a cada punto de contacto.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A547B34-B9A3-403B-926D-522B202A3B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209925"/>
            <a:ext cx="442912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56963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781C19E-B91F-4F45-9A5F-A9144D4B04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609975"/>
            <a:ext cx="4448175" cy="79724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650" i="0">
                <a:solidFill>
                  <a:srgbClr val="F2F1EC"/>
                </a:solidFill>
                <a:latin typeface="Geist"/>
                <a:ea typeface="Geist"/>
                <a:cs typeface="Geist"/>
              </a:defRPr>
            </a:pPr>
            <a:r>
              <a:rPr sz="4650" i="0">
                <a:solidFill>
                  <a:srgbClr val="F2F1EC"/>
                </a:solidFill>
                <a:latin typeface="Geist"/>
                <a:ea typeface="Geist"/>
                <a:cs typeface="Geist"/>
              </a:rPr>
              <a:t>Dirección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4A3EEA7-0CD6-49C3-8D38-177F1FEBA6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114925"/>
            <a:ext cx="4381500" cy="3729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i="0">
                <a:solidFill>
                  <a:srgbClr val="F2F1EC"/>
                </a:solidFill>
                <a:latin typeface="Geist"/>
                <a:ea typeface="Geist"/>
                <a:cs typeface="Geist"/>
              </a:defRPr>
            </a:pPr>
            <a:r>
              <a:rPr sz="2175" i="0">
                <a:solidFill>
                  <a:srgbClr val="F2F1EC"/>
                </a:solidFill>
                <a:latin typeface="Geist"/>
                <a:ea typeface="Geist"/>
                <a:cs typeface="Geist"/>
              </a:rPr>
              <a:t>Posicionamiento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E0FC8D9-FE94-4893-A06E-B765D3975E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667375"/>
            <a:ext cx="4381500" cy="3729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i="0">
                <a:solidFill>
                  <a:srgbClr val="F2F1EC"/>
                </a:solidFill>
                <a:latin typeface="Geist"/>
                <a:ea typeface="Geist"/>
                <a:cs typeface="Geist"/>
              </a:defRPr>
            </a:pPr>
            <a:r>
              <a:rPr sz="2175" i="0">
                <a:solidFill>
                  <a:srgbClr val="F2F1EC"/>
                </a:solidFill>
                <a:latin typeface="Geist"/>
                <a:ea typeface="Geist"/>
                <a:cs typeface="Geist"/>
              </a:rPr>
              <a:t>Personalidad y mensajes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C1D09ED-31D2-4D73-9DD5-8D10CB39DD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219825"/>
            <a:ext cx="4381500" cy="3729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i="0">
                <a:solidFill>
                  <a:srgbClr val="F2F1EC"/>
                </a:solidFill>
                <a:latin typeface="Geist"/>
                <a:ea typeface="Geist"/>
                <a:cs typeface="Geist"/>
              </a:defRPr>
            </a:pPr>
            <a:r>
              <a:rPr sz="2175" i="0">
                <a:solidFill>
                  <a:srgbClr val="F2F1EC"/>
                </a:solidFill>
                <a:latin typeface="Geist"/>
                <a:ea typeface="Geist"/>
                <a:cs typeface="Geist"/>
              </a:rPr>
              <a:t>Referencias y criterio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E7F1175-E8CB-4261-883D-231D977C14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00675" y="3209925"/>
            <a:ext cx="442912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56963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70D0B50-DA9C-462E-A4C0-9E831D1736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00675" y="3609975"/>
            <a:ext cx="4448175" cy="79724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650" i="0">
                <a:solidFill>
                  <a:srgbClr val="F2F1EC"/>
                </a:solidFill>
                <a:latin typeface="Geist"/>
                <a:ea typeface="Geist"/>
                <a:cs typeface="Geist"/>
              </a:defRPr>
            </a:pPr>
            <a:r>
              <a:rPr sz="4650" i="0">
                <a:solidFill>
                  <a:srgbClr val="F2F1EC"/>
                </a:solidFill>
                <a:latin typeface="Geist"/>
                <a:ea typeface="Geist"/>
                <a:cs typeface="Geist"/>
              </a:rPr>
              <a:t>Sistema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C4770C3-0EF1-4533-8180-F8A5231A04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00675" y="5114925"/>
            <a:ext cx="4381500" cy="3729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i="0">
                <a:solidFill>
                  <a:srgbClr val="F2F1EC"/>
                </a:solidFill>
                <a:latin typeface="Geist"/>
                <a:ea typeface="Geist"/>
                <a:cs typeface="Geist"/>
              </a:defRPr>
            </a:pPr>
            <a:r>
              <a:rPr sz="2175" i="0">
                <a:solidFill>
                  <a:srgbClr val="F2F1EC"/>
                </a:solidFill>
                <a:latin typeface="Geist"/>
                <a:ea typeface="Geist"/>
                <a:cs typeface="Geist"/>
              </a:rPr>
              <a:t>Firma y variantes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F03EE5E-ED6D-4182-8E93-BA68E90123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00675" y="5667375"/>
            <a:ext cx="4381500" cy="3729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i="0">
                <a:solidFill>
                  <a:srgbClr val="F2F1EC"/>
                </a:solidFill>
                <a:latin typeface="Geist"/>
                <a:ea typeface="Geist"/>
                <a:cs typeface="Geist"/>
              </a:defRPr>
            </a:pPr>
            <a:r>
              <a:rPr sz="2175" i="0">
                <a:solidFill>
                  <a:srgbClr val="F2F1EC"/>
                </a:solidFill>
                <a:latin typeface="Geist"/>
                <a:ea typeface="Geist"/>
                <a:cs typeface="Geist"/>
              </a:rPr>
              <a:t>Tipo, color e imagen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A785887-1F08-4EA2-8B9B-6C22D56F23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00675" y="6219825"/>
            <a:ext cx="4381500" cy="3729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i="0">
                <a:solidFill>
                  <a:srgbClr val="F2F1EC"/>
                </a:solidFill>
                <a:latin typeface="Geist"/>
                <a:ea typeface="Geist"/>
                <a:cs typeface="Geist"/>
              </a:defRPr>
            </a:pPr>
            <a:r>
              <a:rPr sz="2175" i="0">
                <a:solidFill>
                  <a:srgbClr val="F2F1EC"/>
                </a:solidFill>
                <a:latin typeface="Geist"/>
                <a:ea typeface="Geist"/>
                <a:cs typeface="Geist"/>
              </a:rPr>
              <a:t>Reglas y comportamiento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627B784-99CF-4DA2-8E04-C62A82065D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82225" y="3209925"/>
            <a:ext cx="442912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56963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4CC7344-E941-49AB-BCE9-4B8A85F256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82225" y="3609975"/>
            <a:ext cx="4448175" cy="79724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4650" i="0">
                <a:solidFill>
                  <a:srgbClr val="F2F1EC"/>
                </a:solidFill>
                <a:latin typeface="Geist"/>
                <a:ea typeface="Geist"/>
                <a:cs typeface="Geist"/>
              </a:defRPr>
            </a:pPr>
            <a:r>
              <a:rPr sz="4650" i="0">
                <a:solidFill>
                  <a:srgbClr val="F2F1EC"/>
                </a:solidFill>
                <a:latin typeface="Geist"/>
                <a:ea typeface="Geist"/>
                <a:cs typeface="Geist"/>
              </a:rPr>
              <a:t>Aplicación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68D95A9-9618-4711-8DFE-7C72894E06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82225" y="5114925"/>
            <a:ext cx="4381500" cy="3729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i="0">
                <a:solidFill>
                  <a:srgbClr val="F2F1EC"/>
                </a:solidFill>
                <a:latin typeface="Geist"/>
                <a:ea typeface="Geist"/>
                <a:cs typeface="Geist"/>
              </a:defRPr>
            </a:pPr>
            <a:r>
              <a:rPr sz="2175" i="0">
                <a:solidFill>
                  <a:srgbClr val="F2F1EC"/>
                </a:solidFill>
                <a:latin typeface="Geist"/>
                <a:ea typeface="Geist"/>
                <a:cs typeface="Geist"/>
              </a:rPr>
              <a:t>Piezas acordadas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AA4D673-E154-473D-BC05-9C0AEF844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82225" y="5667375"/>
            <a:ext cx="4381500" cy="3729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i="0">
                <a:solidFill>
                  <a:srgbClr val="F2F1EC"/>
                </a:solidFill>
                <a:latin typeface="Geist"/>
                <a:ea typeface="Geist"/>
                <a:cs typeface="Geist"/>
              </a:defRPr>
            </a:pPr>
            <a:r>
              <a:rPr sz="2175" i="0">
                <a:solidFill>
                  <a:srgbClr val="F2F1EC"/>
                </a:solidFill>
                <a:latin typeface="Geist"/>
                <a:ea typeface="Geist"/>
                <a:cs typeface="Geist"/>
              </a:rPr>
              <a:t>Artes y exportaciones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774A052-08F0-4021-9FB5-B207E93CC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82225" y="6219825"/>
            <a:ext cx="4381500" cy="3729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i="0">
                <a:solidFill>
                  <a:srgbClr val="F2F1EC"/>
                </a:solidFill>
                <a:latin typeface="Geist"/>
                <a:ea typeface="Geist"/>
                <a:cs typeface="Geist"/>
              </a:defRPr>
            </a:pPr>
            <a:r>
              <a:rPr sz="2175" i="0">
                <a:solidFill>
                  <a:srgbClr val="F2F1EC"/>
                </a:solidFill>
                <a:latin typeface="Geist"/>
                <a:ea typeface="Geist"/>
                <a:cs typeface="Geist"/>
              </a:rPr>
              <a:t>Manual y entrega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5991763-1907-4317-9FE9-0B180B2403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15300"/>
            <a:ext cx="13049250" cy="18002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i="0">
                <a:solidFill>
                  <a:srgbClr val="F2F1EC"/>
                </a:solidFill>
                <a:latin typeface="Geist"/>
                <a:ea typeface="Geist"/>
                <a:cs typeface="Geist"/>
              </a:defRPr>
            </a:pPr>
            <a:r>
              <a:rPr sz="1050" i="0">
                <a:solidFill>
                  <a:srgbClr val="F2F1EC"/>
                </a:solidFill>
                <a:latin typeface="Geist"/>
                <a:ea typeface="Geist"/>
                <a:cs typeface="Geist"/>
              </a:rPr>
              <a:t>El alcance se acuerda por proyecto: piezas, formatos, revisiones, derechos y plazos.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193AC16-DEBC-4270-AA02-4C487FC27A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0" y="8115300"/>
            <a:ext cx="523875" cy="18002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i="0">
                <a:solidFill>
                  <a:srgbClr val="F2F1EC"/>
                </a:solidFill>
                <a:latin typeface="Geist Mono"/>
                <a:ea typeface="Geist Mono"/>
                <a:cs typeface="Geist Mono"/>
              </a:defRPr>
            </a:pPr>
            <a:r>
              <a:rPr sz="1050" i="0">
                <a:solidFill>
                  <a:srgbClr val="F2F1EC"/>
                </a:solidFill>
                <a:latin typeface="Geist Mono"/>
                <a:ea typeface="Geist Mono"/>
                <a:cs typeface="Geist Mono"/>
              </a:rPr>
              <a:t>27</a:t>
            </a:r>
          </a:p>
        </p:txBody>
      </p:sp>
    </p:spTree>
    <p:extLst>
      <p:ext uri="{BB962C8B-B14F-4D97-AF65-F5344CB8AC3E}">
        <p14:creationId xmlns:p14="http://schemas.microsoft.com/office/powerpoint/2010/main" val="1591521606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2F1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8275500-A082-405B-A8C4-5FA858B234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"/>
            <a:ext cx="11430000" cy="23145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1350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La propuesta se evalúa en las piezas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1DEB920-7711-4D91-9D70-3B47B4E6E2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43025"/>
            <a:ext cx="8286750" cy="14916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8700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8700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La mirada.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146CBAE-E39F-4D8A-A6EE-75AFA8D570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09875"/>
            <a:ext cx="8286750" cy="14916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8700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8700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El detalle.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E6BD2C0-65DC-41B0-9F58-08EAC65123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76725"/>
            <a:ext cx="8286750" cy="14916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8700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8700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La aplicación.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047DCD9-9E13-49F1-88D3-B497AEBEDC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4850" y="1800225"/>
            <a:ext cx="6315075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2250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Validar la idea y el tono.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6F9A544-4DB0-4166-A173-B7B605B0A6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4850" y="3267075"/>
            <a:ext cx="6315075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2250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Ajustar la intensidad de la refracción.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171C982-84F5-43E8-AD58-44B719D8A5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4850" y="4733925"/>
            <a:ext cx="6315075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2250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Elegir las primeras piezas a producir.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D81B56C-B6BD-44B2-83C2-0745B40D42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15300"/>
            <a:ext cx="13049250" cy="18002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1050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La web conserva su identidad actual hasta aprobar y aplicar esta dirección.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8AEB08E-61E7-4D6A-BF8F-A70CBF408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0" y="8115300"/>
            <a:ext cx="523875" cy="18002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i="0">
                <a:solidFill>
                  <a:srgbClr val="131413"/>
                </a:solidFill>
                <a:latin typeface="Geist Mono"/>
                <a:ea typeface="Geist Mono"/>
                <a:cs typeface="Geist Mono"/>
              </a:defRPr>
            </a:pPr>
            <a:r>
              <a:rPr sz="1050" i="0">
                <a:solidFill>
                  <a:srgbClr val="131413"/>
                </a:solidFill>
                <a:latin typeface="Geist Mono"/>
                <a:ea typeface="Geist Mono"/>
                <a:cs typeface="Geist Mono"/>
              </a:rPr>
              <a:t>28</a:t>
            </a:r>
          </a:p>
        </p:txBody>
      </p:sp>
    </p:spTree>
    <p:extLst>
      <p:ext uri="{BB962C8B-B14F-4D97-AF65-F5344CB8AC3E}">
        <p14:creationId xmlns:p14="http://schemas.microsoft.com/office/powerpoint/2010/main" val="1159226665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2F1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7A31FC8-067C-4D68-A08D-B3C6E6316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"/>
            <a:ext cx="11430000" cy="23145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1350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Créditos y estado de la propuesta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2267238-275E-4557-B789-7B2EAC40F3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52550"/>
            <a:ext cx="14001750" cy="88725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5175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5175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Referencias que se han estudiado.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6E1E9E1-F8E1-47D7-8C05-16B7985D4B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28950"/>
            <a:ext cx="13906500" cy="4500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2625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Fack — Propuesta de identidad, Fellas.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B24868D-6568-438D-926C-6AD51F311B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619500"/>
            <a:ext cx="13906500" cy="4500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2625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Bound — Brandbook y propuesta de trabajo de Monobo.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693E250-7D0E-4E24-A352-045647E9A5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686300"/>
            <a:ext cx="13811250" cy="3729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2175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Se han revisado los originales para estudiar ritmo, composición y aplicaciones.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DD2A352-4E1C-4DCE-93FC-9EFEF133F2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133975"/>
            <a:ext cx="13811250" cy="3729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2175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Los documentos originales permanecen privados. Se respetan las autorías de cada marca.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C79514A-C8F0-4951-B742-24C0F573F0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372225"/>
            <a:ext cx="13811250" cy="32146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75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1875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Cristal, papelería y escaparate: imágenes conceptuales generadas con ImageGen.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1047D6A-11E7-4A1D-A6A6-7B9893B23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819900"/>
            <a:ext cx="13811250" cy="32146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75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1875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Arodes y Fack: activos de sus marcas. Hotel Palm Suites: visualización del proyecto.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A90BB29-59C3-4D3F-89DA-2D82DB6E6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7267575"/>
            <a:ext cx="13811250" cy="32146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75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1875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Firma, composiciones y textos: elementos editables. Esta es una dirección propuesta.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3B9B6CE-EA17-4CF1-8811-341EDFA5B1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15300"/>
            <a:ext cx="13049250" cy="18002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i="0">
                <a:solidFill>
                  <a:srgbClr val="131413"/>
                </a:solidFill>
                <a:latin typeface="Geist"/>
                <a:ea typeface="Geist"/>
                <a:cs typeface="Geist"/>
              </a:defRPr>
            </a:pPr>
            <a:r>
              <a:rPr sz="1050" i="0">
                <a:solidFill>
                  <a:srgbClr val="131413"/>
                </a:solidFill>
                <a:latin typeface="Geist"/>
                <a:ea typeface="Geist"/>
                <a:cs typeface="Geist"/>
              </a:rPr>
              <a:t>Registro de fuentes y prompts en la guía adjunta.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53968FD-D742-4F25-A46C-E4B9101C8C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0" y="8115300"/>
            <a:ext cx="523875" cy="18002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i="0">
                <a:solidFill>
                  <a:srgbClr val="131413"/>
                </a:solidFill>
                <a:latin typeface="Geist Mono"/>
                <a:ea typeface="Geist Mono"/>
                <a:cs typeface="Geist Mono"/>
              </a:defRPr>
            </a:pPr>
            <a:r>
              <a:rPr sz="1050" i="0">
                <a:solidFill>
                  <a:srgbClr val="131413"/>
                </a:solidFill>
                <a:latin typeface="Geist Mono"/>
                <a:ea typeface="Geist Mono"/>
                <a:cs typeface="Geist Mono"/>
              </a:rPr>
              <a:t>29</a:t>
            </a:r>
          </a:p>
        </p:txBody>
      </p:sp>
    </p:spTree>
    <p:extLst>
      <p:ext uri="{BB962C8B-B14F-4D97-AF65-F5344CB8AC3E}">
        <p14:creationId xmlns:p14="http://schemas.microsoft.com/office/powerpoint/2010/main" val="872017232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13141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3b858ad01c94312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5240000" cy="85725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3503FD9-57B1-4D02-8CFF-5620A48A6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85900"/>
            <a:ext cx="2694241" cy="41109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4900" i="0">
                <a:solidFill>
                  <a:srgbClr val="F2F1EC"/>
                </a:solidFill>
                <a:latin typeface="Geist Black"/>
                <a:ea typeface="Geist Black"/>
                <a:cs typeface="Geist Black"/>
              </a:defRPr>
            </a:pPr>
            <a:r>
              <a:rPr sz="24900" i="0">
                <a:solidFill>
                  <a:srgbClr val="F2F1EC"/>
                </a:solidFill>
                <a:latin typeface="Geist Black"/>
                <a:ea typeface="Geist Black"/>
                <a:cs typeface="Geist Black"/>
              </a:rPr>
              <a:t>V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429A4FB-772B-4408-9E7F-E49AB3CF93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3464" y="1485900"/>
            <a:ext cx="2261045" cy="41109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4900" i="0">
                <a:solidFill>
                  <a:srgbClr val="F2F1EC"/>
                </a:solidFill>
                <a:latin typeface="Geist Black"/>
                <a:ea typeface="Geist Black"/>
                <a:cs typeface="Geist Black"/>
              </a:defRPr>
            </a:pPr>
            <a:r>
              <a:rPr sz="24900" i="0">
                <a:solidFill>
                  <a:srgbClr val="F2F1EC"/>
                </a:solidFill>
                <a:latin typeface="Geist Black"/>
                <a:ea typeface="Geist Black"/>
                <a:cs typeface="Geist Black"/>
              </a:rPr>
              <a:t>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6958F4D-1B02-474C-807B-5C7C91CD31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80331" y="1485900"/>
            <a:ext cx="1770888" cy="41109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4900" i="0">
                <a:solidFill>
                  <a:srgbClr val="F2F1EC"/>
                </a:solidFill>
                <a:latin typeface="Geist Black"/>
                <a:ea typeface="Geist Black"/>
                <a:cs typeface="Geist Black"/>
              </a:defRPr>
            </a:pPr>
            <a:r>
              <a:rPr sz="24900" i="0">
                <a:solidFill>
                  <a:srgbClr val="F2F1EC"/>
                </a:solidFill>
                <a:latin typeface="Geist Black"/>
                <a:ea typeface="Geist Black"/>
                <a:cs typeface="Geist Black"/>
              </a:rPr>
              <a:t>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60B6C3F-B423-4A5D-894E-F6D12D5679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7041" y="1485900"/>
            <a:ext cx="1691830" cy="41109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4900" i="0">
                <a:solidFill>
                  <a:srgbClr val="F2F1EC"/>
                </a:solidFill>
                <a:latin typeface="Geist Black"/>
                <a:ea typeface="Geist Black"/>
                <a:cs typeface="Geist Black"/>
              </a:defRPr>
            </a:pPr>
            <a:r>
              <a:rPr sz="24900" i="0">
                <a:solidFill>
                  <a:srgbClr val="F2F1EC"/>
                </a:solidFill>
                <a:latin typeface="Geist Black"/>
                <a:ea typeface="Geist Black"/>
                <a:cs typeface="Geist Black"/>
              </a:rPr>
              <a:t>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73BA0D6-7928-4F69-8593-3B2D53F7CB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34694" y="1485900"/>
            <a:ext cx="2302192" cy="41109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4900" i="0">
                <a:solidFill>
                  <a:srgbClr val="F2F1EC"/>
                </a:solidFill>
                <a:latin typeface="Geist Black"/>
                <a:ea typeface="Geist Black"/>
                <a:cs typeface="Geist Black"/>
              </a:defRPr>
            </a:pPr>
            <a:r>
              <a:rPr sz="24900" i="0">
                <a:solidFill>
                  <a:srgbClr val="F2F1EC"/>
                </a:solidFill>
                <a:latin typeface="Geist Black"/>
                <a:ea typeface="Geist Black"/>
                <a:cs typeface="Geist Black"/>
              </a:rPr>
              <a:t>o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FF1A13F-47C2-45F6-A3C1-22B9C4EBA3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90227" y="4078986"/>
            <a:ext cx="490157" cy="490157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4D4D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81D8457-55B4-4570-9639-EDE4224EC9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91421" y="4078986"/>
            <a:ext cx="490157" cy="490157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D7F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7A2C3E3-22D6-4E76-B824-E447213F76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40824" y="4078986"/>
            <a:ext cx="490157" cy="490157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2F1EC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59BD356-60AB-40ED-89FD-0D752ADEE9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6067425"/>
            <a:ext cx="13668375" cy="120872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7050" i="1">
                <a:solidFill>
                  <a:srgbClr val="F2F1EC"/>
                </a:solidFill>
                <a:latin typeface="Instrument Serif"/>
                <a:ea typeface="Instrument Serif"/>
                <a:cs typeface="Instrument Serif"/>
              </a:defRPr>
            </a:pPr>
            <a:r>
              <a:rPr sz="7050" i="1">
                <a:solidFill>
                  <a:srgbClr val="F2F1EC"/>
                </a:solidFill>
                <a:latin typeface="Instrument Serif"/>
                <a:ea typeface="Instrument Serif"/>
                <a:cs typeface="Instrument Serif"/>
              </a:rPr>
              <a:t>Otra forma de ver.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8A241A9-4AF8-47C7-B5A5-840114CC16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7800975"/>
            <a:ext cx="10953750" cy="2185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75" i="0">
                <a:solidFill>
                  <a:srgbClr val="F2F1EC"/>
                </a:solidFill>
                <a:latin typeface="Geist"/>
                <a:ea typeface="Geist"/>
                <a:cs typeface="Geist"/>
              </a:defRPr>
            </a:pPr>
            <a:r>
              <a:rPr sz="1275" i="0">
                <a:solidFill>
                  <a:srgbClr val="F2F1EC"/>
                </a:solidFill>
                <a:latin typeface="Geist"/>
                <a:ea typeface="Geist"/>
                <a:cs typeface="Geist"/>
              </a:rPr>
              <a:t>wearevetro.com</a:t>
            </a:r>
          </a:p>
        </p:txBody>
      </p:sp>
    </p:spTree>
    <p:extLst>
      <p:ext uri="{BB962C8B-B14F-4D97-AF65-F5344CB8AC3E}">
        <p14:creationId xmlns:p14="http://schemas.microsoft.com/office/powerpoint/2010/main" val="29225620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2026-09-09T15:22:20.1760000Z</dcterms:created>
  <dcterms:modified xsi:type="dcterms:W3CDTF">2026-09-09T15:22:20.1760000Z</dcterms:modified>
</coreProperties>
</file>